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70" r:id="rId4"/>
    <p:sldId id="257" r:id="rId5"/>
    <p:sldId id="268" r:id="rId6"/>
    <p:sldId id="261" r:id="rId7"/>
    <p:sldId id="269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52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3265" autoAdjust="0"/>
  </p:normalViewPr>
  <p:slideViewPr>
    <p:cSldViewPr snapToGrid="0">
      <p:cViewPr varScale="1">
        <p:scale>
          <a:sx n="79" d="100"/>
          <a:sy n="79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B276-1294-4EC6-9B91-C10AA2EAB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79620-2229-4D38-BF34-29339516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820D-93F3-4DAF-9001-893CB255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CC16-6874-4166-800C-B0691B35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CE827-8B4A-499F-AF88-14E33F46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996B-432A-4802-A6D2-C53E255A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7D9C2-26B1-40B2-BDEE-AA9EF94EB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275AB-0C79-4AB4-A1D6-4A7B7613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52E0F-B697-40AF-BF4A-D72ADB83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36387-59DC-45C1-BEBC-53AF5CDB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DDA75-49B4-4BE9-BB2C-F831C2F3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B1B57-F6DD-4A0F-8E7B-75C58FCFE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2EED4-0548-4C55-BFDD-777FF9C2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CE0D7-45A1-4EAE-8BB4-61A72DC6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945B-D01D-4209-89B4-E03E42E1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020F-C090-9763-85E0-DC3562C7B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BB3DD-4A9A-B9B8-33A3-F60D8450B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10703-66DB-C4B6-4508-84219EDB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79357-3634-7C79-A17A-D941A707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41964-E2EE-7109-9C71-51077448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D70B-849C-5817-6001-ABAC352C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362B5-F1DE-A090-DC5F-9472168F5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C9D60-0D7B-7CE8-6EE5-E7E7BE9E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5546-6B97-0EA2-2C9E-14129E3C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72F0-F51A-1FFC-2F07-EB04FD2D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A70B-9A43-E600-1CD7-C3C0B696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CA9FD-AFCD-B39C-F504-5EA099DE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CD3EA-2252-F5D5-0EF3-AE465871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6CF35-6FAD-D370-E077-417C8ED5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5BEE-D506-D0B3-0773-85A6F6C1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6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46D7-B3A7-FC1D-C9A8-19E445D4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E141-5657-92D4-9E9F-EB6620E69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6EA45-CDFF-AD76-F185-2A4D7C3A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EA67A-ACAE-4F47-34EA-5C653AD2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5282D-E353-70AC-BEFE-B03D3CCC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C53B0-A6E5-1404-8153-71AAF11A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0352-1FDF-6279-C3DD-86D8831E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BDF20-968F-CCD5-93C1-6AFEB6C8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E3C1F-992A-AF3F-B3DC-8CDA94B71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C7696-4248-60F1-EA73-A90E108E1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F2433-CEDB-18D6-ED2F-C1E009407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E203E-EA31-BB6E-892F-E2CE61E2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4F5E0-FE09-83D9-08B5-450C4A62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1EB33-D025-45DC-8C9C-2FF700A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5E5F-D2B7-02EF-E0A1-14ACC261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61B8C-077D-2BCA-672C-E6571AF3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D74CA-B077-F1EA-7A5F-3A5E1FB7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DD9A0-76BB-A906-FF37-32425E30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3BBC7-1D36-D4AF-38D7-BA0D7373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068C2-0490-0DE2-3586-76858D98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89DCE-C8A0-D050-5325-B720B92D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1FAD-B8BA-FA19-FF71-0E51EDB5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697C-8A44-CA17-87DD-F10D1C61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0020E-163E-8494-03F5-2A013857D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CBDFD-CC22-A5C3-AD7D-546330E7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B8DB2-D7A1-7B1D-775A-EED88608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A0CA2-1029-89EC-9661-91003645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3EB4-5684-48BD-BE9D-5ACEB54C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1400-4644-4180-9946-FCDB2184B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67873-65C8-4681-93DD-EF781D1C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B71AE-996A-45DC-838A-6464C42C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FE22-6343-4DEC-B97F-53461615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8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B856-8B6E-29B8-D464-6FE78FA0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AA3D1-8FE9-4C79-56BB-9CA97C36B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2679D-CE73-6C46-E351-2C0364248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D1920-3B51-3233-07BD-8FBB9B28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965A-81BA-2839-102B-D385EF8F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B22CB-AC1E-1659-EEBC-17489149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5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78CD-0FFF-F159-2AA5-9399F679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4521A-9E6A-CF18-1FA6-729A38C4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B1173-B8E4-C884-645F-CD576289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7DF3-5B0E-9477-6BBF-3362C72F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26FB-EDCC-9097-F841-3158E65C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72958-045D-7CF4-9525-27B1AC2A2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BEA99-5965-4A0A-16D3-99BD733E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6B6E6-0D68-D3CE-F0AD-9F6489B9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5C03-EBD1-D883-49C3-6EE3ABCF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90CCC-EE62-083E-40AE-93746A68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8EDE-CBD7-44DC-ABFB-ACDC59F1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E567A-D869-42A1-AE39-21C58AF41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8940B-5F98-4C9E-AFD5-01A95B36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1D6C-C811-4EA1-98D5-89E9E43A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824F3-72A8-4573-AB20-438217E9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A221-2A7A-4EEB-A793-3DA0ADEA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52FF-505D-4727-99D5-4BB73219A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32704-6AD2-4691-B5F1-F594EA23E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E0A1A-B95E-401D-9FF3-CF054277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B15E2-C1CD-48E5-BA3A-A27DE0E4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0405C-B63F-4181-A623-1476ACF0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E555-6FE6-410B-BBC5-52A87332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4205D-AD9C-48CA-BE1E-DFD2ADAC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F0103-8BAF-4754-B8B3-08910A4B5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4CEAF-4609-4598-9B8A-180808F8F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0F4E2-1900-473C-9C51-A2BF0508F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E9696-375B-40FC-B74C-695C3E48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7E84F-5590-4A73-A781-792053AC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D6A12-E725-4DB9-B2A6-41FD63A1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5F1B-A0EB-4DE1-B0A5-64C45C16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A7D81-937A-4D6E-BEC3-D178623B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A28A8-B24D-45E6-9E8C-ED689B3B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E974C-FA2E-4FE2-86EB-189877FA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038F9-E95C-4DCE-B21C-F2B89549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C40AA-9CD1-401A-9A74-0EC18F9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60B2C-BCC9-43C0-A80D-29375B86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E3B0-80CB-4B2C-8FE0-68DCAAD4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1EFE-9FD4-426B-AC9D-10859211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AFD76-096F-4341-A2EF-661A34299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BBE96-79DD-421B-8EAF-B8B95A41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3E1DF-15CD-401D-84F0-F970925C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77BAE-9A63-4F9D-A01C-90EB2A82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3154-E84B-414D-A9D1-34D9FF69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C95FC-828B-414C-A44E-5A4AB0DA9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62C2E-23CD-4EF0-9C64-4156E1708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4EC4D-0B2C-474C-9B73-E237D135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A39B4-85A6-48F5-95A8-7CFC5795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5269C-79A2-4491-8C69-3FA498C0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8F943-8D2E-47FB-9565-E7C6C59A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CA06F-7228-42CF-84A9-2C13887C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F649E-5E4B-4EF7-9402-1A87EBAF7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DFF2-0706-4A65-A3F6-5B8BBD03DA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E29C5-62FA-40D8-92D7-158EC0BEE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5E2E-77A2-41E2-AAB6-DDCE0F234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795-9917-4F73-A219-986F91DF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7A23E-2294-5A5B-57FC-1AADC21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398DF-FDAD-6015-C9AF-4A8AA181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7539F-03EB-B28D-88FD-1C099CFEF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F0FE7-24A8-42BF-A41E-FE820955CF7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733F3-C6F6-E3F5-4CE9-AE626C1D0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1A03A-7FA0-3D7F-4050-189FC20BE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6AD34-9074-4254-951E-E75E8C77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1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DD1D1BB-DF7C-454C-B505-09A74EFF5235}"/>
              </a:ext>
            </a:extLst>
          </p:cNvPr>
          <p:cNvSpPr/>
          <p:nvPr/>
        </p:nvSpPr>
        <p:spPr>
          <a:xfrm>
            <a:off x="556054" y="2555701"/>
            <a:ext cx="5680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AB0520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WELCOME</a:t>
            </a:r>
          </a:p>
          <a:p>
            <a:pPr algn="ctr"/>
            <a:r>
              <a:rPr lang="en-US" sz="4800" b="1" dirty="0">
                <a:solidFill>
                  <a:srgbClr val="AB0520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OUR 2026 PARTICIPANTS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A8CD2-591B-D843-F91F-7440365B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" y="500837"/>
            <a:ext cx="4252952" cy="9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0ECE1-F1D3-5C91-8110-DD17092C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105" y="152559"/>
            <a:ext cx="4902691" cy="6569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1F847-1360-1239-0975-378CC1192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864" y="237468"/>
            <a:ext cx="1764690" cy="14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6DCC1-3813-E739-2172-F5003DD4D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195862-F89A-B665-2E34-CD3F6797DA0E}"/>
              </a:ext>
            </a:extLst>
          </p:cNvPr>
          <p:cNvSpPr/>
          <p:nvPr/>
        </p:nvSpPr>
        <p:spPr>
          <a:xfrm>
            <a:off x="5943600" y="207917"/>
            <a:ext cx="5680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AB0520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WELCOME</a:t>
            </a:r>
          </a:p>
          <a:p>
            <a:pPr algn="ctr"/>
            <a:r>
              <a:rPr lang="en-US" sz="4800" b="1" dirty="0">
                <a:solidFill>
                  <a:srgbClr val="AB0520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OUR 2026 PARTICIPANTS</a:t>
            </a:r>
          </a:p>
        </p:txBody>
      </p:sp>
      <p:pic>
        <p:nvPicPr>
          <p:cNvPr id="7" name="Picture 6" descr="A word cloud of words&#10;&#10;Description automatically generated">
            <a:extLst>
              <a:ext uri="{FF2B5EF4-FFF2-40B4-BE49-F238E27FC236}">
                <a16:creationId xmlns:a16="http://schemas.microsoft.com/office/drawing/2014/main" id="{705EC6A2-7EF3-BFBA-8752-2C57B15F8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06" y="1869441"/>
            <a:ext cx="6873875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5A5A1-9932-4112-9766-7B2A85FB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71"/>
            <a:ext cx="4901609" cy="65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8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70F1EA-1FD7-465B-9B31-2A4193DDF8D5}"/>
              </a:ext>
            </a:extLst>
          </p:cNvPr>
          <p:cNvSpPr/>
          <p:nvPr/>
        </p:nvSpPr>
        <p:spPr>
          <a:xfrm>
            <a:off x="4376601" y="77325"/>
            <a:ext cx="8387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rgbClr val="AB0520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Thanks to our Sponsors and Exhibitors</a:t>
            </a:r>
            <a:endParaRPr lang="en-US" sz="4200" dirty="0">
              <a:solidFill>
                <a:srgbClr val="AB0520"/>
              </a:solidFill>
              <a:latin typeface="Agency FB" panose="020B0503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C10E6-0690-98C7-7848-A9EAC803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3" y="142971"/>
            <a:ext cx="4901609" cy="6572058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0A763E5-14D6-8B42-72CF-D05849D3C5C4}"/>
              </a:ext>
            </a:extLst>
          </p:cNvPr>
          <p:cNvSpPr/>
          <p:nvPr/>
        </p:nvSpPr>
        <p:spPr>
          <a:xfrm>
            <a:off x="5227349" y="2430969"/>
            <a:ext cx="2107780" cy="930278"/>
          </a:xfrm>
          <a:custGeom>
            <a:avLst/>
            <a:gdLst/>
            <a:ahLst/>
            <a:cxnLst/>
            <a:rect l="l" t="t" r="r" b="b"/>
            <a:pathLst>
              <a:path w="4016366" h="2076796">
                <a:moveTo>
                  <a:pt x="0" y="0"/>
                </a:moveTo>
                <a:lnTo>
                  <a:pt x="4016366" y="0"/>
                </a:lnTo>
                <a:lnTo>
                  <a:pt x="4016366" y="2076796"/>
                </a:lnTo>
                <a:lnTo>
                  <a:pt x="0" y="2076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0F073FA-DB4F-6083-BD03-81A8644F2601}"/>
              </a:ext>
            </a:extLst>
          </p:cNvPr>
          <p:cNvSpPr/>
          <p:nvPr/>
        </p:nvSpPr>
        <p:spPr>
          <a:xfrm>
            <a:off x="9057277" y="4481228"/>
            <a:ext cx="2448923" cy="864520"/>
          </a:xfrm>
          <a:custGeom>
            <a:avLst/>
            <a:gdLst/>
            <a:ahLst/>
            <a:cxnLst/>
            <a:rect l="l" t="t" r="r" b="b"/>
            <a:pathLst>
              <a:path w="3716859" h="2179009">
                <a:moveTo>
                  <a:pt x="0" y="0"/>
                </a:moveTo>
                <a:lnTo>
                  <a:pt x="3716859" y="0"/>
                </a:lnTo>
                <a:lnTo>
                  <a:pt x="3716859" y="2179009"/>
                </a:lnTo>
                <a:lnTo>
                  <a:pt x="0" y="2179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F50D9E8-C2C5-47D1-F277-69F173FD436C}"/>
              </a:ext>
            </a:extLst>
          </p:cNvPr>
          <p:cNvSpPr/>
          <p:nvPr/>
        </p:nvSpPr>
        <p:spPr>
          <a:xfrm>
            <a:off x="8873879" y="801600"/>
            <a:ext cx="2839662" cy="1544960"/>
          </a:xfrm>
          <a:custGeom>
            <a:avLst/>
            <a:gdLst/>
            <a:ahLst/>
            <a:cxnLst/>
            <a:rect l="l" t="t" r="r" b="b"/>
            <a:pathLst>
              <a:path w="4711149" h="2794631">
                <a:moveTo>
                  <a:pt x="0" y="0"/>
                </a:moveTo>
                <a:lnTo>
                  <a:pt x="4711148" y="0"/>
                </a:lnTo>
                <a:lnTo>
                  <a:pt x="4711148" y="2794631"/>
                </a:lnTo>
                <a:lnTo>
                  <a:pt x="0" y="27946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0BC829D-0053-88EC-F38D-D1EB7A6BB196}"/>
              </a:ext>
            </a:extLst>
          </p:cNvPr>
          <p:cNvSpPr/>
          <p:nvPr/>
        </p:nvSpPr>
        <p:spPr>
          <a:xfrm>
            <a:off x="5227349" y="1166202"/>
            <a:ext cx="2616113" cy="738665"/>
          </a:xfrm>
          <a:custGeom>
            <a:avLst/>
            <a:gdLst/>
            <a:ahLst/>
            <a:cxnLst/>
            <a:rect l="l" t="t" r="r" b="b"/>
            <a:pathLst>
              <a:path w="4324714" h="1537075">
                <a:moveTo>
                  <a:pt x="0" y="0"/>
                </a:moveTo>
                <a:lnTo>
                  <a:pt x="4324714" y="0"/>
                </a:lnTo>
                <a:lnTo>
                  <a:pt x="4324714" y="1537075"/>
                </a:lnTo>
                <a:lnTo>
                  <a:pt x="0" y="15370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8519BBE-374C-7E63-ADD4-BDFF1FF8E418}"/>
              </a:ext>
            </a:extLst>
          </p:cNvPr>
          <p:cNvSpPr/>
          <p:nvPr/>
        </p:nvSpPr>
        <p:spPr>
          <a:xfrm>
            <a:off x="4614734" y="3030294"/>
            <a:ext cx="7746097" cy="1693673"/>
          </a:xfrm>
          <a:custGeom>
            <a:avLst/>
            <a:gdLst/>
            <a:ahLst/>
            <a:cxnLst/>
            <a:rect l="l" t="t" r="r" b="b"/>
            <a:pathLst>
              <a:path w="9091210" h="2284167">
                <a:moveTo>
                  <a:pt x="0" y="0"/>
                </a:moveTo>
                <a:lnTo>
                  <a:pt x="9091211" y="0"/>
                </a:lnTo>
                <a:lnTo>
                  <a:pt x="9091211" y="2284167"/>
                </a:lnTo>
                <a:lnTo>
                  <a:pt x="0" y="22841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F1A18A3-E80B-C35D-892D-F8AF33CEFB27}"/>
              </a:ext>
            </a:extLst>
          </p:cNvPr>
          <p:cNvSpPr/>
          <p:nvPr/>
        </p:nvSpPr>
        <p:spPr>
          <a:xfrm>
            <a:off x="4719381" y="3983027"/>
            <a:ext cx="4383428" cy="1592525"/>
          </a:xfrm>
          <a:custGeom>
            <a:avLst/>
            <a:gdLst/>
            <a:ahLst/>
            <a:cxnLst/>
            <a:rect l="l" t="t" r="r" b="b"/>
            <a:pathLst>
              <a:path w="5886612" h="2104464">
                <a:moveTo>
                  <a:pt x="0" y="0"/>
                </a:moveTo>
                <a:lnTo>
                  <a:pt x="5886612" y="0"/>
                </a:lnTo>
                <a:lnTo>
                  <a:pt x="5886612" y="2104464"/>
                </a:lnTo>
                <a:lnTo>
                  <a:pt x="0" y="21044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BDA05C5-E16D-469F-6635-6FC767CBD4FB}"/>
              </a:ext>
            </a:extLst>
          </p:cNvPr>
          <p:cNvGrpSpPr/>
          <p:nvPr/>
        </p:nvGrpSpPr>
        <p:grpSpPr>
          <a:xfrm>
            <a:off x="8243459" y="2346560"/>
            <a:ext cx="3759726" cy="848881"/>
            <a:chOff x="0" y="0"/>
            <a:chExt cx="7165307" cy="16216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18BC6FB-76D4-5F7D-83D6-444065736199}"/>
                </a:ext>
              </a:extLst>
            </p:cNvPr>
            <p:cNvGrpSpPr/>
            <p:nvPr/>
          </p:nvGrpSpPr>
          <p:grpSpPr>
            <a:xfrm>
              <a:off x="0" y="1535"/>
              <a:ext cx="1548946" cy="1547095"/>
              <a:chOff x="0" y="0"/>
              <a:chExt cx="653567" cy="652793"/>
            </a:xfrm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336DAE30-E9C2-7486-8273-389CA1D94E6A}"/>
                  </a:ext>
                </a:extLst>
              </p:cNvPr>
              <p:cNvSpPr/>
              <p:nvPr/>
            </p:nvSpPr>
            <p:spPr>
              <a:xfrm>
                <a:off x="273151" y="63500"/>
                <a:ext cx="317013" cy="316737"/>
              </a:xfrm>
              <a:custGeom>
                <a:avLst/>
                <a:gdLst/>
                <a:ahLst/>
                <a:cxnLst/>
                <a:rect l="l" t="t" r="r" b="b"/>
                <a:pathLst>
                  <a:path w="317013" h="316737">
                    <a:moveTo>
                      <a:pt x="295551" y="316737"/>
                    </a:moveTo>
                    <a:cubicBezTo>
                      <a:pt x="294916" y="315848"/>
                      <a:pt x="289455" y="314070"/>
                      <a:pt x="286280" y="313816"/>
                    </a:cubicBezTo>
                    <a:cubicBezTo>
                      <a:pt x="237004" y="310006"/>
                      <a:pt x="192173" y="294004"/>
                      <a:pt x="150518" y="268858"/>
                    </a:cubicBezTo>
                    <a:cubicBezTo>
                      <a:pt x="146327" y="266318"/>
                      <a:pt x="140612" y="264032"/>
                      <a:pt x="137056" y="262635"/>
                    </a:cubicBezTo>
                    <a:cubicBezTo>
                      <a:pt x="109116" y="239140"/>
                      <a:pt x="79652" y="213232"/>
                      <a:pt x="58443" y="183133"/>
                    </a:cubicBezTo>
                    <a:cubicBezTo>
                      <a:pt x="57046" y="181101"/>
                      <a:pt x="52855" y="177672"/>
                      <a:pt x="51966" y="177291"/>
                    </a:cubicBezTo>
                    <a:cubicBezTo>
                      <a:pt x="50315" y="172592"/>
                      <a:pt x="47648" y="166496"/>
                      <a:pt x="44474" y="161162"/>
                    </a:cubicBezTo>
                    <a:cubicBezTo>
                      <a:pt x="18058" y="117728"/>
                      <a:pt x="5104" y="69976"/>
                      <a:pt x="151" y="21082"/>
                    </a:cubicBezTo>
                    <a:cubicBezTo>
                      <a:pt x="-357" y="15494"/>
                      <a:pt x="532" y="7366"/>
                      <a:pt x="1167" y="0"/>
                    </a:cubicBezTo>
                    <a:lnTo>
                      <a:pt x="106068" y="0"/>
                    </a:lnTo>
                    <a:cubicBezTo>
                      <a:pt x="108354" y="115569"/>
                      <a:pt x="197888" y="208279"/>
                      <a:pt x="316251" y="209676"/>
                    </a:cubicBezTo>
                    <a:lnTo>
                      <a:pt x="317013" y="313816"/>
                    </a:lnTo>
                    <a:cubicBezTo>
                      <a:pt x="309393" y="314959"/>
                      <a:pt x="302535" y="315975"/>
                      <a:pt x="295678" y="316610"/>
                    </a:cubicBezTo>
                  </a:path>
                </a:pathLst>
              </a:custGeom>
              <a:solidFill>
                <a:srgbClr val="27B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7882650A-9600-7872-487A-AB171CDBA251}"/>
                  </a:ext>
                </a:extLst>
              </p:cNvPr>
              <p:cNvSpPr/>
              <p:nvPr/>
            </p:nvSpPr>
            <p:spPr>
              <a:xfrm>
                <a:off x="63500" y="272668"/>
                <a:ext cx="315339" cy="316483"/>
              </a:xfrm>
              <a:custGeom>
                <a:avLst/>
                <a:gdLst/>
                <a:ahLst/>
                <a:cxnLst/>
                <a:rect l="l" t="t" r="r" b="b"/>
                <a:pathLst>
                  <a:path w="315339" h="316483">
                    <a:moveTo>
                      <a:pt x="35305" y="0"/>
                    </a:moveTo>
                    <a:cubicBezTo>
                      <a:pt x="36956" y="889"/>
                      <a:pt x="41274" y="2667"/>
                      <a:pt x="44322" y="3175"/>
                    </a:cubicBezTo>
                    <a:cubicBezTo>
                      <a:pt x="91693" y="12065"/>
                      <a:pt x="138047" y="27178"/>
                      <a:pt x="178052" y="53213"/>
                    </a:cubicBezTo>
                    <a:cubicBezTo>
                      <a:pt x="203071" y="69469"/>
                      <a:pt x="243584" y="114935"/>
                      <a:pt x="263522" y="136905"/>
                    </a:cubicBezTo>
                    <a:cubicBezTo>
                      <a:pt x="264411" y="140207"/>
                      <a:pt x="266316" y="146303"/>
                      <a:pt x="268602" y="149986"/>
                    </a:cubicBezTo>
                    <a:cubicBezTo>
                      <a:pt x="298447" y="197230"/>
                      <a:pt x="313560" y="250062"/>
                      <a:pt x="315338" y="304291"/>
                    </a:cubicBezTo>
                    <a:lnTo>
                      <a:pt x="314068" y="316483"/>
                    </a:lnTo>
                    <a:lnTo>
                      <a:pt x="210056" y="316229"/>
                    </a:lnTo>
                    <a:cubicBezTo>
                      <a:pt x="208405" y="200024"/>
                      <a:pt x="117093" y="107569"/>
                      <a:pt x="254" y="106299"/>
                    </a:cubicBezTo>
                    <a:lnTo>
                      <a:pt x="0" y="1016"/>
                    </a:lnTo>
                    <a:close/>
                  </a:path>
                </a:pathLst>
              </a:custGeom>
              <a:solidFill>
                <a:srgbClr val="27B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60BAF18-7CB5-AB48-FF9B-1478E5A9F06B}"/>
                  </a:ext>
                </a:extLst>
              </p:cNvPr>
              <p:cNvSpPr/>
              <p:nvPr/>
            </p:nvSpPr>
            <p:spPr>
              <a:xfrm>
                <a:off x="327149" y="326262"/>
                <a:ext cx="241552" cy="250824"/>
              </a:xfrm>
              <a:custGeom>
                <a:avLst/>
                <a:gdLst/>
                <a:ahLst/>
                <a:cxnLst/>
                <a:rect l="l" t="t" r="r" b="b"/>
                <a:pathLst>
                  <a:path w="241552" h="250824">
                    <a:moveTo>
                      <a:pt x="241553" y="53975"/>
                    </a:moveTo>
                    <a:cubicBezTo>
                      <a:pt x="147065" y="63500"/>
                      <a:pt x="68707" y="136143"/>
                      <a:pt x="54991" y="232155"/>
                    </a:cubicBezTo>
                    <a:cubicBezTo>
                      <a:pt x="53975" y="239521"/>
                      <a:pt x="52959" y="245490"/>
                      <a:pt x="51816" y="250824"/>
                    </a:cubicBezTo>
                    <a:cubicBezTo>
                      <a:pt x="50038" y="196468"/>
                      <a:pt x="34925" y="143636"/>
                      <a:pt x="5080" y="96519"/>
                    </a:cubicBezTo>
                    <a:cubicBezTo>
                      <a:pt x="2794" y="92836"/>
                      <a:pt x="762" y="86740"/>
                      <a:pt x="0" y="83438"/>
                    </a:cubicBezTo>
                    <a:lnTo>
                      <a:pt x="8636" y="74294"/>
                    </a:lnTo>
                    <a:cubicBezTo>
                      <a:pt x="28194" y="48133"/>
                      <a:pt x="50800" y="25908"/>
                      <a:pt x="77216" y="6731"/>
                    </a:cubicBezTo>
                    <a:lnTo>
                      <a:pt x="83058" y="0"/>
                    </a:lnTo>
                    <a:cubicBezTo>
                      <a:pt x="86614" y="1397"/>
                      <a:pt x="92456" y="3683"/>
                      <a:pt x="96520" y="6223"/>
                    </a:cubicBezTo>
                    <a:cubicBezTo>
                      <a:pt x="138175" y="31369"/>
                      <a:pt x="183133" y="47371"/>
                      <a:pt x="232282" y="51181"/>
                    </a:cubicBezTo>
                    <a:cubicBezTo>
                      <a:pt x="235584" y="51435"/>
                      <a:pt x="240918" y="53086"/>
                      <a:pt x="241553" y="54102"/>
                    </a:cubicBezTo>
                  </a:path>
                </a:pathLst>
              </a:custGeom>
              <a:solidFill>
                <a:srgbClr val="EA232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DCF0BFC-D6F5-705A-C934-0A132D428690}"/>
                  </a:ext>
                </a:extLst>
              </p:cNvPr>
              <p:cNvSpPr/>
              <p:nvPr/>
            </p:nvSpPr>
            <p:spPr>
              <a:xfrm>
                <a:off x="98805" y="84709"/>
                <a:ext cx="226312" cy="241299"/>
              </a:xfrm>
              <a:custGeom>
                <a:avLst/>
                <a:gdLst/>
                <a:ahLst/>
                <a:cxnLst/>
                <a:rect l="l" t="t" r="r" b="b"/>
                <a:pathLst>
                  <a:path w="226312" h="241299">
                    <a:moveTo>
                      <a:pt x="226312" y="156082"/>
                    </a:moveTo>
                    <a:cubicBezTo>
                      <a:pt x="200024" y="194309"/>
                      <a:pt x="177926" y="212851"/>
                      <a:pt x="142747" y="241299"/>
                    </a:cubicBezTo>
                    <a:cubicBezTo>
                      <a:pt x="102742" y="215264"/>
                      <a:pt x="56515" y="200151"/>
                      <a:pt x="9017" y="191261"/>
                    </a:cubicBezTo>
                    <a:cubicBezTo>
                      <a:pt x="5969" y="190753"/>
                      <a:pt x="1651" y="188848"/>
                      <a:pt x="0" y="188086"/>
                    </a:cubicBezTo>
                    <a:cubicBezTo>
                      <a:pt x="2540" y="186689"/>
                      <a:pt x="8128" y="184022"/>
                      <a:pt x="11811" y="183133"/>
                    </a:cubicBezTo>
                    <a:cubicBezTo>
                      <a:pt x="101726" y="162178"/>
                      <a:pt x="162305" y="88772"/>
                      <a:pt x="174370" y="0"/>
                    </a:cubicBezTo>
                    <a:cubicBezTo>
                      <a:pt x="179323" y="49021"/>
                      <a:pt x="192277" y="96773"/>
                      <a:pt x="218693" y="140080"/>
                    </a:cubicBezTo>
                    <a:cubicBezTo>
                      <a:pt x="221868" y="145414"/>
                      <a:pt x="224534" y="151383"/>
                      <a:pt x="226185" y="156209"/>
                    </a:cubicBezTo>
                  </a:path>
                </a:pathLst>
              </a:custGeom>
              <a:solidFill>
                <a:srgbClr val="EA232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209C4F21-B2AA-73A0-4BFC-8B22F92A3BD6}"/>
                </a:ext>
              </a:extLst>
            </p:cNvPr>
            <p:cNvSpPr/>
            <p:nvPr/>
          </p:nvSpPr>
          <p:spPr>
            <a:xfrm>
              <a:off x="1637752" y="0"/>
              <a:ext cx="5527556" cy="1621611"/>
            </a:xfrm>
            <a:custGeom>
              <a:avLst/>
              <a:gdLst/>
              <a:ahLst/>
              <a:cxnLst/>
              <a:rect l="l" t="t" r="r" b="b"/>
              <a:pathLst>
                <a:path w="5527556" h="1621611">
                  <a:moveTo>
                    <a:pt x="0" y="0"/>
                  </a:moveTo>
                  <a:lnTo>
                    <a:pt x="5527555" y="0"/>
                  </a:lnTo>
                  <a:lnTo>
                    <a:pt x="5527555" y="1621611"/>
                  </a:lnTo>
                  <a:lnTo>
                    <a:pt x="0" y="162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B1E435E9-1651-8999-A16E-6EFF93C71EA2}"/>
              </a:ext>
            </a:extLst>
          </p:cNvPr>
          <p:cNvSpPr/>
          <p:nvPr/>
        </p:nvSpPr>
        <p:spPr>
          <a:xfrm>
            <a:off x="5227349" y="5511553"/>
            <a:ext cx="2991440" cy="913873"/>
          </a:xfrm>
          <a:custGeom>
            <a:avLst/>
            <a:gdLst/>
            <a:ahLst/>
            <a:cxnLst/>
            <a:rect l="l" t="t" r="r" b="b"/>
            <a:pathLst>
              <a:path w="3976165" h="1693672">
                <a:moveTo>
                  <a:pt x="0" y="0"/>
                </a:moveTo>
                <a:lnTo>
                  <a:pt x="3976165" y="0"/>
                </a:lnTo>
                <a:lnTo>
                  <a:pt x="3976165" y="1693672"/>
                </a:lnTo>
                <a:lnTo>
                  <a:pt x="0" y="1693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472E177-62E1-25A9-FBB2-0DB62CEC9CA2}"/>
              </a:ext>
            </a:extLst>
          </p:cNvPr>
          <p:cNvSpPr/>
          <p:nvPr/>
        </p:nvSpPr>
        <p:spPr>
          <a:xfrm>
            <a:off x="8218789" y="5843949"/>
            <a:ext cx="3784398" cy="738664"/>
          </a:xfrm>
          <a:custGeom>
            <a:avLst/>
            <a:gdLst/>
            <a:ahLst/>
            <a:cxnLst/>
            <a:rect l="l" t="t" r="r" b="b"/>
            <a:pathLst>
              <a:path w="6655664" h="1302705">
                <a:moveTo>
                  <a:pt x="0" y="0"/>
                </a:moveTo>
                <a:lnTo>
                  <a:pt x="6655664" y="0"/>
                </a:lnTo>
                <a:lnTo>
                  <a:pt x="6655664" y="1302704"/>
                </a:lnTo>
                <a:lnTo>
                  <a:pt x="0" y="1302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5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BBC40-E04C-4159-A9AB-F940A146C554}"/>
              </a:ext>
            </a:extLst>
          </p:cNvPr>
          <p:cNvSpPr/>
          <p:nvPr/>
        </p:nvSpPr>
        <p:spPr>
          <a:xfrm>
            <a:off x="4905434" y="176852"/>
            <a:ext cx="7098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gency FB" panose="020B0503020202020204" pitchFamily="34" charset="0"/>
              </a:rPr>
              <a:t>Thanks to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gency FB" panose="020B0503020202020204" pitchFamily="34" charset="0"/>
              </a:rPr>
              <a:t>Our Invited Speakers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066B01-468D-AEA8-D754-6697DF34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674" y="1835168"/>
            <a:ext cx="7472568" cy="4116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FD340-110C-9AD4-EE22-DAD89160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70120" cy="6801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DECB3D-D853-E3A7-52A0-51B16384A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11" y="1600199"/>
            <a:ext cx="742950" cy="84908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3F8A54-BC19-7929-5644-E84A37D05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028" y="2131739"/>
            <a:ext cx="1097279" cy="3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BBC40-E04C-4159-A9AB-F940A146C554}"/>
              </a:ext>
            </a:extLst>
          </p:cNvPr>
          <p:cNvSpPr/>
          <p:nvPr/>
        </p:nvSpPr>
        <p:spPr>
          <a:xfrm>
            <a:off x="5175203" y="1085811"/>
            <a:ext cx="7098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AB0520"/>
                </a:solidFill>
                <a:latin typeface="Agency FB" panose="020B0503020202020204" pitchFamily="34" charset="0"/>
              </a:rPr>
              <a:t>Thanks 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5ECF11-48A9-4267-97FB-A02E9B08B2FF}"/>
              </a:ext>
            </a:extLst>
          </p:cNvPr>
          <p:cNvSpPr/>
          <p:nvPr/>
        </p:nvSpPr>
        <p:spPr>
          <a:xfrm>
            <a:off x="5726365" y="4222146"/>
            <a:ext cx="59957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ORGANIZATION AND DEVELOPMENT COMMITTEE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Amanda O’Reilly, Aaron Tevik, Triston Hooks, Matthew "Rex"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Recsetar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, Bree Gomez, Gene Giacomelli, Kevin Fitzsimmons, Goggy Davidowitz, David Bogner, and Murat Kacira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417997-AAC4-470F-AD78-9702FF7BF768}"/>
              </a:ext>
            </a:extLst>
          </p:cNvPr>
          <p:cNvSpPr/>
          <p:nvPr/>
        </p:nvSpPr>
        <p:spPr>
          <a:xfrm>
            <a:off x="4849521" y="2104549"/>
            <a:ext cx="74237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OUR TEAM MEMBERS FOR THEIR ENTHUSIASM AND ASSISTANCE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CAC Staff, Arturo Baez, Mark Carson, Tilak Mahato, Tanner Conrad,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all volunteering graduate and undergraduate students</a:t>
            </a:r>
          </a:p>
        </p:txBody>
      </p:sp>
      <p:pic>
        <p:nvPicPr>
          <p:cNvPr id="5" name="Picture 4" descr="A picture containing text, outdoor, sign, crowd&#10;&#10;Description automatically generated">
            <a:extLst>
              <a:ext uri="{FF2B5EF4-FFF2-40B4-BE49-F238E27FC236}">
                <a16:creationId xmlns:a16="http://schemas.microsoft.com/office/drawing/2014/main" id="{1A65BB29-29BC-C4E0-A98A-2109ECCD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90" y="67073"/>
            <a:ext cx="4555490" cy="1018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32A553-184B-014B-A157-B07E30B2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0" y="139923"/>
            <a:ext cx="4901609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BBC40-E04C-4159-A9AB-F940A146C554}"/>
              </a:ext>
            </a:extLst>
          </p:cNvPr>
          <p:cNvSpPr/>
          <p:nvPr/>
        </p:nvSpPr>
        <p:spPr>
          <a:xfrm>
            <a:off x="5154885" y="1724182"/>
            <a:ext cx="7098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AB0520"/>
                </a:solidFill>
                <a:latin typeface="Agency FB" panose="020B0503020202020204" pitchFamily="34" charset="0"/>
              </a:rPr>
              <a:t>Thanks 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417997-AAC4-470F-AD78-9702FF7BF768}"/>
              </a:ext>
            </a:extLst>
          </p:cNvPr>
          <p:cNvSpPr/>
          <p:nvPr/>
        </p:nvSpPr>
        <p:spPr>
          <a:xfrm>
            <a:off x="5263707" y="3013501"/>
            <a:ext cx="688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AMANDA O’REILLY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Program Outreach Coordinator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488D6-DE82-4414-BEB3-989F301FD22B}"/>
              </a:ext>
            </a:extLst>
          </p:cNvPr>
          <p:cNvSpPr/>
          <p:nvPr/>
        </p:nvSpPr>
        <p:spPr>
          <a:xfrm>
            <a:off x="5263707" y="4444121"/>
            <a:ext cx="688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DAVE BOGNER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Director, </a:t>
            </a:r>
            <a:r>
              <a:rPr lang="fr-F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CALES Cyber Communications and Technologies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Picture 9" descr="A picture containing text, outdoor, sign, crowd&#10;&#10;Description automatically generated">
            <a:extLst>
              <a:ext uri="{FF2B5EF4-FFF2-40B4-BE49-F238E27FC236}">
                <a16:creationId xmlns:a16="http://schemas.microsoft.com/office/drawing/2014/main" id="{ED0CA6B1-D19A-6050-F47B-912654434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90" y="67073"/>
            <a:ext cx="4555490" cy="1018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CFF28-7DEC-AAFF-41FA-057F4C1D4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0" y="139923"/>
            <a:ext cx="4901609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2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e20a64d-bf89-43d3-9053-616f949614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103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Agency FB</vt:lpstr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Murat Kacira</dc:creator>
  <cp:lastModifiedBy>Kacira, Murat - (mkacira)</cp:lastModifiedBy>
  <cp:revision>131</cp:revision>
  <dcterms:created xsi:type="dcterms:W3CDTF">2019-03-10T22:35:56Z</dcterms:created>
  <dcterms:modified xsi:type="dcterms:W3CDTF">2026-04-15T06:37:06Z</dcterms:modified>
</cp:coreProperties>
</file>