
<file path=[Content_Types].xml><?xml version="1.0" encoding="utf-8"?>
<Types xmlns="http://schemas.openxmlformats.org/package/2006/content-types">
  <Default Extension="fntdata" ContentType="application/x-fontdata"/>
  <Default Extension="gif" ContentType="image/gif"/>
  <Default Extension="glb" ContentType="model/gltf.binary"/>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39B_8CDB7B3B.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slides/slide210.xml" ContentType="application/vnd.openxmlformats-officedocument.presentationml.slide+xml"/>
  <Override PartName="/ppt/notesSlides/notesSlide210.xml" ContentType="application/vnd.openxmlformats-officedocument.presentationml.notesSlide+xml"/>
  <Override PartName="/ppt/slideLayouts/slideLayout140.xml" ContentType="application/vnd.openxmlformats-officedocument.presentationml.slideLayout+xml"/>
  <Override PartName="/ppt/notesMasters/notesMaster10.xml" ContentType="application/vnd.openxmlformats-officedocument.presentationml.notesMaster+xml"/>
  <Override PartName="/ppt/slideMasters/slideMaster13.xml" ContentType="application/vnd.openxmlformats-officedocument.presentationml.slideMaster+xml"/>
  <Override PartName="/ppt/theme/theme15.xml" ContentType="application/vnd.openxmlformats-officedocument.theme+xml"/>
  <Override PartName="/ppt/slideLayouts/slideLayout141.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4.xml" ContentType="application/vnd.openxmlformats-officedocument.presentationml.slideLayout+xml"/>
  <Override PartName="/ppt/slideLayouts/slideLayout139.xml" ContentType="application/vnd.openxmlformats-officedocument.presentationml.slideLayout+xml"/>
  <Override PartName="/ppt/slideLayouts/slideLayout144.xml" ContentType="application/vnd.openxmlformats-officedocument.presentationml.slideLayout+xml"/>
  <Override PartName="/ppt/slideLayouts/slideLayout138.xml" ContentType="application/vnd.openxmlformats-officedocument.presentationml.slideLayout+xml"/>
  <Override PartName="/ppt/slideLayouts/slideLayout143.xml" ContentType="application/vnd.openxmlformats-officedocument.presentationml.slideLayout+xml"/>
  <Override PartName="/ppt/slideLayouts/slideLayout137.xml" ContentType="application/vnd.openxmlformats-officedocument.presentationml.slideLayout+xml"/>
  <Override PartName="/ppt/slideLayouts/slideLayout14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1" r:id="rId4"/>
    <p:sldMasterId id="2147483770" r:id="rId5"/>
  </p:sldMasterIdLst>
  <p:notesMasterIdLst>
    <p:notesMasterId r:id="rId42"/>
  </p:notesMasterIdLst>
  <p:sldIdLst>
    <p:sldId id="2479" r:id="rId6"/>
    <p:sldId id="2481" r:id="rId7"/>
    <p:sldId id="2480" r:id="rId8"/>
    <p:sldId id="2482" r:id="rId9"/>
    <p:sldId id="2483" r:id="rId10"/>
    <p:sldId id="2499" r:id="rId11"/>
    <p:sldId id="2484" r:id="rId12"/>
    <p:sldId id="2495" r:id="rId13"/>
    <p:sldId id="2502" r:id="rId14"/>
    <p:sldId id="2503" r:id="rId15"/>
    <p:sldId id="2500" r:id="rId16"/>
    <p:sldId id="2485" r:id="rId17"/>
    <p:sldId id="2486" r:id="rId18"/>
    <p:sldId id="2339" r:id="rId19"/>
    <p:sldId id="2491" r:id="rId20"/>
    <p:sldId id="2501" r:id="rId21"/>
    <p:sldId id="2341" r:id="rId22"/>
    <p:sldId id="1029" r:id="rId23"/>
    <p:sldId id="2490" r:id="rId24"/>
    <p:sldId id="2487" r:id="rId25"/>
    <p:sldId id="2492" r:id="rId26"/>
    <p:sldId id="516" r:id="rId27"/>
    <p:sldId id="2493" r:id="rId28"/>
    <p:sldId id="2504" r:id="rId29"/>
    <p:sldId id="1020" r:id="rId30"/>
    <p:sldId id="257" r:id="rId31"/>
    <p:sldId id="2477" r:id="rId32"/>
    <p:sldId id="2444" r:id="rId33"/>
    <p:sldId id="2445" r:id="rId34"/>
    <p:sldId id="2446" r:id="rId35"/>
    <p:sldId id="2448" r:id="rId36"/>
    <p:sldId id="2449" r:id="rId37"/>
    <p:sldId id="456" r:id="rId38"/>
    <p:sldId id="1017" r:id="rId39"/>
    <p:sldId id="2307" r:id="rId40"/>
    <p:sldId id="923" r:id="rId41"/>
  </p:sldIdLst>
  <p:sldSz cx="12192000" cy="6858000"/>
  <p:notesSz cx="6858000" cy="9144000"/>
  <p:embeddedFontLst>
    <p:embeddedFont>
      <p:font typeface="等线 Light" panose="02010600030101010101" pitchFamily="2" charset="-122"/>
      <p:regular r:id="rId43"/>
    </p:embeddedFont>
    <p:embeddedFont>
      <p:font typeface="Arial Black" panose="020B0A04020102020204" pitchFamily="34" charset="0"/>
      <p:bold r:id="rId44"/>
    </p:embeddedFont>
    <p:embeddedFont>
      <p:font typeface="Averta Bold" panose="00000800000000000000" charset="0"/>
      <p:bold r:id="rId45"/>
      <p:italic r:id="rId46"/>
      <p:boldItalic r:id="rId47"/>
    </p:embeddedFont>
    <p:embeddedFont>
      <p:font typeface="Averta Light" panose="00000400000000000000" charset="0"/>
      <p:regular r:id="rId48"/>
      <p:italic r:id="rId49"/>
    </p:embeddedFont>
    <p:embeddedFont>
      <p:font typeface="Roboto" panose="02000000000000000000" pitchFamily="2" charset="0"/>
      <p:regular r:id="rId50"/>
      <p:bold r:id="rId51"/>
      <p:italic r:id="rId52"/>
      <p:boldItalic r:id="rId53"/>
    </p:embeddedFont>
    <p:embeddedFont>
      <p:font typeface="Titillium Web" panose="00000500000000000000" pitchFamily="2" charset="0"/>
      <p:regular r:id="rId54"/>
      <p:bold r:id="rId55"/>
      <p:italic r:id="rId56"/>
      <p:boldItalic r:id="rId57"/>
    </p:embeddedFont>
    <p:embeddedFont>
      <p:font typeface="Titillium Web Light" panose="00000400000000000000" pitchFamily="2" charset="0"/>
      <p:regular r:id="rId58"/>
      <p:italic r:id="rId59"/>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043FDB-A8B5-57AB-F8EF-7113EFE67E7F}" name="Mats Kleemans" initials="MK" userId="S::mkl@hoogendoorn.com::c5aca62f-7090-45d9-8d0b-f4d044ecbf8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1C24"/>
    <a:srgbClr val="B81D1F"/>
    <a:srgbClr val="ED1C24"/>
    <a:srgbClr val="FF0000"/>
    <a:srgbClr val="FFFFFF"/>
    <a:srgbClr val="080808"/>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12" autoAdjust="0"/>
    <p:restoredTop sz="90171" autoAdjust="0"/>
  </p:normalViewPr>
  <p:slideViewPr>
    <p:cSldViewPr snapToGrid="0">
      <p:cViewPr varScale="1">
        <p:scale>
          <a:sx n="66" d="100"/>
          <a:sy n="66" d="100"/>
        </p:scale>
        <p:origin x="912" y="48"/>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microsoft.com/office/2018/10/relationships/authors" Target="authors.xml"/><Relationship Id="rId8" Type="http://schemas.openxmlformats.org/officeDocument/2006/relationships/slide" Target="slides/slide3.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4.fntdata"/><Relationship Id="rId59" Type="http://schemas.openxmlformats.org/officeDocument/2006/relationships/font" Target="fonts/font17.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2.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comments/modernComment_39B_8CDB7B3B.xml><?xml version="1.0" encoding="utf-8"?>
<p188:cmLst xmlns:a="http://schemas.openxmlformats.org/drawingml/2006/main" xmlns:r="http://schemas.openxmlformats.org/officeDocument/2006/relationships" xmlns:p188="http://schemas.microsoft.com/office/powerpoint/2018/8/main">
  <p188:cm id="{6D5A6F5A-7DD2-44C7-B58B-C462D3FD2B0B}" authorId="{03043FDB-A8B5-57AB-F8EF-7113EFE67E7F}" created="2026-04-13T16:30:49.250">
    <ac:deMkLst xmlns:ac="http://schemas.microsoft.com/office/drawing/2013/main/command">
      <pc:docMk xmlns:pc="http://schemas.microsoft.com/office/powerpoint/2013/main/command"/>
      <pc:sldMk xmlns:pc="http://schemas.microsoft.com/office/powerpoint/2013/main/command" cId="2363194171" sldId="923"/>
      <ac:spMk id="2" creationId="{86B1101F-70D1-9B58-1CF7-189EB415DD99}"/>
    </ac:deMkLst>
    <p188:txBody>
      <a:bodyPr/>
      <a:lstStyle/>
      <a:p>
        <a:r>
          <a:rPr lang="nl-NL"/>
          <a:t>Hier nog even een andere slide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_rels/notesMaster10.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3474FA-2DD0-474E-BA75-8DF47DAFC280}" type="datetimeFigureOut">
              <a:rPr lang="nl-NL" smtClean="0"/>
              <a:t>23-4-2026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0C4C3-FB1D-44E8-B254-D0D3D3DDEF6E}" type="slidenum">
              <a:rPr lang="nl-NL" smtClean="0"/>
              <a:t>‹#›</a:t>
            </a:fld>
            <a:endParaRPr lang="nl-NL"/>
          </a:p>
        </p:txBody>
      </p:sp>
    </p:spTree>
    <p:extLst>
      <p:ext uri="{BB962C8B-B14F-4D97-AF65-F5344CB8AC3E}">
        <p14:creationId xmlns:p14="http://schemas.microsoft.com/office/powerpoint/2010/main" val="4020457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notesMaster10.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8BED6D-7B62-4798-9B11-212425B3380F}" type="datetimeFigureOut">
              <a:rPr lang="nl-NL" smtClean="0"/>
              <a:t>10-1-2025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5E3D6-3FE9-4682-AC33-6F07B17AA586}" type="slidenum">
              <a:rPr lang="nl-NL" smtClean="0"/>
              <a:t>‹nr.›</a:t>
            </a:fld>
            <a:endParaRPr lang="nl-NL"/>
          </a:p>
        </p:txBody>
      </p:sp>
    </p:spTree>
    <p:extLst>
      <p:ext uri="{BB962C8B-B14F-4D97-AF65-F5344CB8AC3E}">
        <p14:creationId xmlns:p14="http://schemas.microsoft.com/office/powerpoint/2010/main" val="3981004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0.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dirty="0"/>
              <a:t>Remote access:</a:t>
            </a:r>
          </a:p>
          <a:p>
            <a:pPr marL="171450" indent="-171450">
              <a:buFont typeface="Arial" panose="020B0604020202020204" pitchFamily="34" charset="0"/>
              <a:buChar char="•"/>
            </a:pPr>
            <a:r>
              <a:rPr lang="en-US" dirty="0"/>
              <a:t>How to access IIVO on mobile phone or iPad?</a:t>
            </a:r>
          </a:p>
          <a:p>
            <a:pPr marL="171450" indent="-171450">
              <a:buFont typeface="Arial" panose="020B0604020202020204" pitchFamily="34" charset="0"/>
              <a:buChar char="•"/>
            </a:pPr>
            <a:r>
              <a:rPr lang="en-US" dirty="0"/>
              <a:t>Show multifactor authentication </a:t>
            </a:r>
          </a:p>
          <a:p>
            <a:pPr marL="171450" indent="-171450">
              <a:buFont typeface="Arial" panose="020B0604020202020204" pitchFamily="34" charset="0"/>
              <a:buChar char="•"/>
            </a:pPr>
            <a:r>
              <a:rPr lang="nl-NL" dirty="0"/>
              <a:t>Show </a:t>
            </a:r>
            <a:r>
              <a:rPr lang="nl-NL" dirty="0" err="1"/>
              <a:t>how</a:t>
            </a:r>
            <a:r>
              <a:rPr lang="nl-NL" dirty="0"/>
              <a:t> </a:t>
            </a:r>
            <a:r>
              <a:rPr lang="nl-NL" dirty="0" err="1"/>
              <a:t>to</a:t>
            </a:r>
            <a:r>
              <a:rPr lang="nl-NL" dirty="0"/>
              <a:t> make </a:t>
            </a:r>
            <a:r>
              <a:rPr lang="nl-NL" dirty="0" err="1"/>
              <a:t>use</a:t>
            </a:r>
            <a:r>
              <a:rPr lang="nl-NL" dirty="0"/>
              <a:t> of </a:t>
            </a:r>
            <a:r>
              <a:rPr lang="nl-NL" dirty="0" err="1"/>
              <a:t>impersonated</a:t>
            </a:r>
            <a:r>
              <a:rPr lang="nl-NL" dirty="0"/>
              <a:t> user? </a:t>
            </a:r>
            <a:r>
              <a:rPr lang="nl-NL" dirty="0">
                <a:sym typeface="Wingdings" panose="05000000000000000000" pitchFamily="2" charset="2"/>
              </a:rPr>
              <a:t> dat je met verschillende mailadressen/ accounts inlogt op feitelijk hetzelfde account maar daardoor dus wel </a:t>
            </a:r>
            <a:r>
              <a:rPr lang="nl-NL" dirty="0" err="1">
                <a:sym typeface="Wingdings" panose="05000000000000000000" pitchFamily="2" charset="2"/>
              </a:rPr>
              <a:t>logging</a:t>
            </a:r>
            <a:r>
              <a:rPr lang="nl-NL" dirty="0">
                <a:sym typeface="Wingdings" panose="05000000000000000000" pitchFamily="2" charset="2"/>
              </a:rPr>
              <a:t> van activiteiten van de verschillende personen hebt.</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25E3D6-3FE9-4682-AC33-6F07B17AA586}"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9393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EE996-7241-FB09-5BCD-03481495D07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1D48AF8-6BFD-4286-B137-841176B8F5A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100035F-1ACA-8ED9-CB76-AEA974E7AF2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Waterbalans is </a:t>
            </a:r>
            <a:r>
              <a:rPr lang="nl-NL" sz="1200" b="1" i="0" kern="1200" dirty="0">
                <a:solidFill>
                  <a:schemeClr val="tx1"/>
                </a:solidFill>
                <a:effectLst/>
                <a:latin typeface="+mn-lt"/>
                <a:ea typeface="+mn-ea"/>
                <a:cs typeface="+mn-cs"/>
              </a:rPr>
              <a:t>geen irrigatiestrategie</a:t>
            </a:r>
            <a:r>
              <a:rPr lang="nl-NL" sz="1200" b="0" i="0" kern="1200" dirty="0">
                <a:solidFill>
                  <a:schemeClr val="tx1"/>
                </a:solidFill>
                <a:effectLst/>
                <a:latin typeface="+mn-lt"/>
                <a:ea typeface="+mn-ea"/>
                <a:cs typeface="+mn-cs"/>
              </a:rPr>
              <a:t>, maar een </a:t>
            </a:r>
            <a:r>
              <a:rPr lang="nl-NL" sz="1200" b="1" i="0" kern="1200" dirty="0">
                <a:solidFill>
                  <a:schemeClr val="tx1"/>
                </a:solidFill>
                <a:effectLst/>
                <a:latin typeface="+mn-lt"/>
                <a:ea typeface="+mn-ea"/>
                <a:cs typeface="+mn-cs"/>
              </a:rPr>
              <a:t>plantreactie</a:t>
            </a:r>
            <a:r>
              <a:rPr lang="nl-NL" sz="1200" b="0" i="0" kern="1200" dirty="0">
                <a:solidFill>
                  <a:schemeClr val="tx1"/>
                </a:solidFill>
                <a:effectLst/>
                <a:latin typeface="+mn-lt"/>
                <a:ea typeface="+mn-ea"/>
                <a:cs typeface="+mn-cs"/>
              </a:rPr>
              <a:t> Zonder verdamping → geen opname Klimaat (VPD!) stuurt wateropname meer dan de druppelaar</a:t>
            </a:r>
          </a:p>
          <a:p>
            <a:endParaRPr lang="nl-NL" dirty="0"/>
          </a:p>
        </p:txBody>
      </p:sp>
      <p:sp>
        <p:nvSpPr>
          <p:cNvPr id="4" name="Tijdelijke aanduiding voor dianummer 3">
            <a:extLst>
              <a:ext uri="{FF2B5EF4-FFF2-40B4-BE49-F238E27FC236}">
                <a16:creationId xmlns:a16="http://schemas.microsoft.com/office/drawing/2014/main" id="{04D5464E-B404-53F5-E106-978F9566AA87}"/>
              </a:ext>
            </a:extLst>
          </p:cNvPr>
          <p:cNvSpPr>
            <a:spLocks noGrp="1"/>
          </p:cNvSpPr>
          <p:nvPr>
            <p:ph type="sldNum" sz="quarter" idx="5"/>
          </p:nvPr>
        </p:nvSpPr>
        <p:spPr/>
        <p:txBody>
          <a:bodyPr/>
          <a:lstStyle/>
          <a:p>
            <a:fld id="{C625E3D6-3FE9-4682-AC33-6F07B17AA586}" type="slidenum">
              <a:rPr lang="nl-NL" smtClean="0"/>
              <a:t>10</a:t>
            </a:fld>
            <a:endParaRPr lang="nl-NL"/>
          </a:p>
        </p:txBody>
      </p:sp>
    </p:spTree>
    <p:extLst>
      <p:ext uri="{BB962C8B-B14F-4D97-AF65-F5344CB8AC3E}">
        <p14:creationId xmlns:p14="http://schemas.microsoft.com/office/powerpoint/2010/main" val="3297682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B639D-BB2F-4F09-7C28-EC3209C8B35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D81925F-CA1C-A286-197D-7BF1C3B290E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627FD1A-5BC0-6E5E-8014-E2545BDFBB0F}"/>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50627CF4-0A97-77BE-FB36-3F8A487E137D}"/>
              </a:ext>
            </a:extLst>
          </p:cNvPr>
          <p:cNvSpPr>
            <a:spLocks noGrp="1"/>
          </p:cNvSpPr>
          <p:nvPr>
            <p:ph type="sldNum" sz="quarter" idx="5"/>
          </p:nvPr>
        </p:nvSpPr>
        <p:spPr/>
        <p:txBody>
          <a:bodyPr/>
          <a:lstStyle/>
          <a:p>
            <a:fld id="{C625E3D6-3FE9-4682-AC33-6F07B17AA586}" type="slidenum">
              <a:rPr lang="nl-NL" smtClean="0"/>
              <a:t>11</a:t>
            </a:fld>
            <a:endParaRPr lang="nl-NL"/>
          </a:p>
        </p:txBody>
      </p:sp>
    </p:spTree>
    <p:extLst>
      <p:ext uri="{BB962C8B-B14F-4D97-AF65-F5344CB8AC3E}">
        <p14:creationId xmlns:p14="http://schemas.microsoft.com/office/powerpoint/2010/main" val="2113653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C722C-9411-1F38-B289-B7A5BC39D1D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D421E1C-02CD-CFA8-D47F-02B4121B6C4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EF515F2-E210-50E0-A555-25F26D9F547D}"/>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9A2016E8-5CC7-947C-39E5-0BD286877A51}"/>
              </a:ext>
            </a:extLst>
          </p:cNvPr>
          <p:cNvSpPr>
            <a:spLocks noGrp="1"/>
          </p:cNvSpPr>
          <p:nvPr>
            <p:ph type="sldNum" sz="quarter" idx="5"/>
          </p:nvPr>
        </p:nvSpPr>
        <p:spPr/>
        <p:txBody>
          <a:bodyPr/>
          <a:lstStyle/>
          <a:p>
            <a:fld id="{C625E3D6-3FE9-4682-AC33-6F07B17AA586}" type="slidenum">
              <a:rPr lang="nl-NL" smtClean="0"/>
              <a:t>12</a:t>
            </a:fld>
            <a:endParaRPr lang="nl-NL"/>
          </a:p>
        </p:txBody>
      </p:sp>
    </p:spTree>
    <p:extLst>
      <p:ext uri="{BB962C8B-B14F-4D97-AF65-F5344CB8AC3E}">
        <p14:creationId xmlns:p14="http://schemas.microsoft.com/office/powerpoint/2010/main" val="1016361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98B5D-F541-2C0F-B803-98D54E20369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0968497-98B8-5D07-E270-A8AE5B47A50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461E0DC-3387-2667-8305-48F95FB6BB46}"/>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7C38F9F9-64CA-70D0-43A1-2E048F15C6F2}"/>
              </a:ext>
            </a:extLst>
          </p:cNvPr>
          <p:cNvSpPr>
            <a:spLocks noGrp="1"/>
          </p:cNvSpPr>
          <p:nvPr>
            <p:ph type="sldNum" sz="quarter" idx="5"/>
          </p:nvPr>
        </p:nvSpPr>
        <p:spPr/>
        <p:txBody>
          <a:bodyPr/>
          <a:lstStyle/>
          <a:p>
            <a:fld id="{C625E3D6-3FE9-4682-AC33-6F07B17AA586}" type="slidenum">
              <a:rPr lang="nl-NL" smtClean="0"/>
              <a:t>13</a:t>
            </a:fld>
            <a:endParaRPr lang="nl-NL"/>
          </a:p>
        </p:txBody>
      </p:sp>
    </p:spTree>
    <p:extLst>
      <p:ext uri="{BB962C8B-B14F-4D97-AF65-F5344CB8AC3E}">
        <p14:creationId xmlns:p14="http://schemas.microsoft.com/office/powerpoint/2010/main" val="371903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25E3D6-3FE9-4682-AC33-6F07B17AA58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6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32E07-5702-1367-6AB9-B7D37042B15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213D638-DF16-8475-7145-07DD9ACDC58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69818EE-71CB-96C2-38FC-13AA39B9547B}"/>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27F12361-36CD-F990-2CB6-0CB899A4E645}"/>
              </a:ext>
            </a:extLst>
          </p:cNvPr>
          <p:cNvSpPr>
            <a:spLocks noGrp="1"/>
          </p:cNvSpPr>
          <p:nvPr>
            <p:ph type="sldNum" sz="quarter" idx="5"/>
          </p:nvPr>
        </p:nvSpPr>
        <p:spPr/>
        <p:txBody>
          <a:bodyPr/>
          <a:lstStyle/>
          <a:p>
            <a:fld id="{C625E3D6-3FE9-4682-AC33-6F07B17AA586}" type="slidenum">
              <a:rPr lang="nl-NL" smtClean="0"/>
              <a:t>15</a:t>
            </a:fld>
            <a:endParaRPr lang="nl-NL"/>
          </a:p>
        </p:txBody>
      </p:sp>
    </p:spTree>
    <p:extLst>
      <p:ext uri="{BB962C8B-B14F-4D97-AF65-F5344CB8AC3E}">
        <p14:creationId xmlns:p14="http://schemas.microsoft.com/office/powerpoint/2010/main" val="1873207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AC765-E748-5097-C1D6-48AD047443E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6A283D7-EAF9-6BB1-247B-DCC1F15DCDD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4525308-EFCF-350D-C682-FC712C171DC7}"/>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86895C29-04BB-0A8B-0860-825D21D8672C}"/>
              </a:ext>
            </a:extLst>
          </p:cNvPr>
          <p:cNvSpPr>
            <a:spLocks noGrp="1"/>
          </p:cNvSpPr>
          <p:nvPr>
            <p:ph type="sldNum" sz="quarter" idx="5"/>
          </p:nvPr>
        </p:nvSpPr>
        <p:spPr/>
        <p:txBody>
          <a:bodyPr/>
          <a:lstStyle/>
          <a:p>
            <a:fld id="{C625E3D6-3FE9-4682-AC33-6F07B17AA586}" type="slidenum">
              <a:rPr lang="nl-NL" smtClean="0"/>
              <a:t>16</a:t>
            </a:fld>
            <a:endParaRPr lang="nl-NL"/>
          </a:p>
        </p:txBody>
      </p:sp>
    </p:spTree>
    <p:extLst>
      <p:ext uri="{BB962C8B-B14F-4D97-AF65-F5344CB8AC3E}">
        <p14:creationId xmlns:p14="http://schemas.microsoft.com/office/powerpoint/2010/main" val="3037707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Values &amp; Focus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25E3D6-3FE9-4682-AC33-6F07B17AA58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605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err="1">
                <a:ln>
                  <a:noFill/>
                </a:ln>
                <a:solidFill>
                  <a:srgbClr val="FFFFFF"/>
                </a:solidFill>
                <a:effectLst/>
                <a:uLnTx/>
                <a:uFillTx/>
                <a:latin typeface="Calibri" panose="020F0502020204030204"/>
                <a:ea typeface="+mn-ea"/>
                <a:cs typeface="+mn-cs"/>
              </a:rPr>
              <a:t>Meteo</a:t>
            </a: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 + Outside RH / </a:t>
            </a:r>
            <a:r>
              <a:rPr kumimoji="0" lang="en-GB" sz="1800" b="0" i="0" u="none" strike="noStrike" kern="1200" cap="none" spc="0" normalizeH="0" baseline="0" noProof="0" dirty="0" err="1">
                <a:ln>
                  <a:noFill/>
                </a:ln>
                <a:solidFill>
                  <a:srgbClr val="FFFFFF"/>
                </a:solidFill>
                <a:effectLst/>
                <a:uLnTx/>
                <a:uFillTx/>
                <a:latin typeface="Calibri" panose="020F0502020204030204"/>
                <a:ea typeface="+mn-ea"/>
                <a:cs typeface="+mn-cs"/>
              </a:rPr>
              <a:t>Pyrgeo</a:t>
            </a: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PAR sensor + PAR computed</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Aspirator above screen (RH, Temperature)</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Optional: </a:t>
            </a:r>
          </a:p>
          <a:p>
            <a:pPr marL="742950" marR="0" lvl="1"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Plant Temperature (IR sensor)</a:t>
            </a:r>
          </a:p>
          <a:p>
            <a:pPr marL="742950" marR="0" lvl="1"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Root Zone Temperature (if static / mobile)</a:t>
            </a:r>
          </a:p>
          <a:p>
            <a:pPr marL="742950" marR="0" lvl="1"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err="1">
                <a:ln>
                  <a:noFill/>
                </a:ln>
                <a:solidFill>
                  <a:srgbClr val="FFFFFF"/>
                </a:solidFill>
                <a:effectLst/>
                <a:uLnTx/>
                <a:uFillTx/>
                <a:latin typeface="Calibri" panose="020F0502020204030204"/>
                <a:ea typeface="+mn-ea"/>
                <a:cs typeface="+mn-cs"/>
              </a:rPr>
              <a:t>Thermoview</a:t>
            </a: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endParaRPr lang="nl-NL" dirty="0"/>
          </a:p>
          <a:p>
            <a:endParaRPr lang="nl-NL" dirty="0"/>
          </a:p>
          <a:p>
            <a:r>
              <a:rPr lang="nl-NL" dirty="0"/>
              <a:t>Kas ververgroten. </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25E3D6-3FE9-4682-AC33-6F07B17AA58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008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7F2C5-2043-77D0-D092-D99AAD1AC25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2CFC59C-A833-22A9-680E-D108234E477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7FC207F-9B5A-D655-3341-681773089C0C}"/>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7E29F9B3-A4FA-B03A-55C8-0AA2EE0A4210}"/>
              </a:ext>
            </a:extLst>
          </p:cNvPr>
          <p:cNvSpPr>
            <a:spLocks noGrp="1"/>
          </p:cNvSpPr>
          <p:nvPr>
            <p:ph type="sldNum" sz="quarter" idx="5"/>
          </p:nvPr>
        </p:nvSpPr>
        <p:spPr/>
        <p:txBody>
          <a:bodyPr/>
          <a:lstStyle/>
          <a:p>
            <a:fld id="{C625E3D6-3FE9-4682-AC33-6F07B17AA586}" type="slidenum">
              <a:rPr lang="nl-NL" smtClean="0"/>
              <a:t>19</a:t>
            </a:fld>
            <a:endParaRPr lang="nl-NL"/>
          </a:p>
        </p:txBody>
      </p:sp>
    </p:spTree>
    <p:extLst>
      <p:ext uri="{BB962C8B-B14F-4D97-AF65-F5344CB8AC3E}">
        <p14:creationId xmlns:p14="http://schemas.microsoft.com/office/powerpoint/2010/main" val="2813901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A49A5-ADAC-2401-838F-485D8C9766B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AD5A033-F6E6-50F3-F2E9-B22AF6E7963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D1B2299-A85D-41E1-2EC3-EDE4BB50E90C}"/>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F0D8063E-EC9A-8535-79D4-381DD2BD2AAC}"/>
              </a:ext>
            </a:extLst>
          </p:cNvPr>
          <p:cNvSpPr>
            <a:spLocks noGrp="1"/>
          </p:cNvSpPr>
          <p:nvPr>
            <p:ph type="sldNum" sz="quarter" idx="5"/>
          </p:nvPr>
        </p:nvSpPr>
        <p:spPr/>
        <p:txBody>
          <a:bodyPr/>
          <a:lstStyle/>
          <a:p>
            <a:fld id="{C625E3D6-3FE9-4682-AC33-6F07B17AA586}" type="slidenum">
              <a:rPr lang="nl-NL" smtClean="0"/>
              <a:t>2</a:t>
            </a:fld>
            <a:endParaRPr lang="nl-NL"/>
          </a:p>
        </p:txBody>
      </p:sp>
    </p:spTree>
    <p:extLst>
      <p:ext uri="{BB962C8B-B14F-4D97-AF65-F5344CB8AC3E}">
        <p14:creationId xmlns:p14="http://schemas.microsoft.com/office/powerpoint/2010/main" val="1877561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5A4B1-DC79-0839-ECC7-24298C10BB0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83F7AB0-2A28-A722-9FCF-203BF4D9474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5CF7349-F3DE-B4F8-3DA1-8A8AA7604EF4}"/>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FD151C08-17BC-333E-5E0C-4684DBE7D6B2}"/>
              </a:ext>
            </a:extLst>
          </p:cNvPr>
          <p:cNvSpPr>
            <a:spLocks noGrp="1"/>
          </p:cNvSpPr>
          <p:nvPr>
            <p:ph type="sldNum" sz="quarter" idx="5"/>
          </p:nvPr>
        </p:nvSpPr>
        <p:spPr/>
        <p:txBody>
          <a:bodyPr/>
          <a:lstStyle/>
          <a:p>
            <a:fld id="{C625E3D6-3FE9-4682-AC33-6F07B17AA586}" type="slidenum">
              <a:rPr lang="nl-NL" smtClean="0"/>
              <a:t>20</a:t>
            </a:fld>
            <a:endParaRPr lang="nl-NL"/>
          </a:p>
        </p:txBody>
      </p:sp>
    </p:spTree>
    <p:extLst>
      <p:ext uri="{BB962C8B-B14F-4D97-AF65-F5344CB8AC3E}">
        <p14:creationId xmlns:p14="http://schemas.microsoft.com/office/powerpoint/2010/main" val="3352065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612B5-E026-3536-A79F-FFA370F8B32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97FCE8C-8931-5361-5394-47CBF375E94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C50A9B5-CD2D-BDAE-9BF0-13CFA09364A2}"/>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41B6F079-F907-308F-FDCA-6892E6A42BB9}"/>
              </a:ext>
            </a:extLst>
          </p:cNvPr>
          <p:cNvSpPr>
            <a:spLocks noGrp="1"/>
          </p:cNvSpPr>
          <p:nvPr>
            <p:ph type="sldNum" sz="quarter" idx="5"/>
          </p:nvPr>
        </p:nvSpPr>
        <p:spPr/>
        <p:txBody>
          <a:bodyPr/>
          <a:lstStyle/>
          <a:p>
            <a:fld id="{C625E3D6-3FE9-4682-AC33-6F07B17AA586}" type="slidenum">
              <a:rPr lang="nl-NL" smtClean="0"/>
              <a:t>21</a:t>
            </a:fld>
            <a:endParaRPr lang="nl-NL"/>
          </a:p>
        </p:txBody>
      </p:sp>
    </p:spTree>
    <p:extLst>
      <p:ext uri="{BB962C8B-B14F-4D97-AF65-F5344CB8AC3E}">
        <p14:creationId xmlns:p14="http://schemas.microsoft.com/office/powerpoint/2010/main" val="3670745357"/>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AA3BB-ABAB-43BA-94B3-FFA991916AF4}" type="slidenum">
              <a:rPr kumimoji="0" lang="en-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6839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growers have adopted basic sensors (like soil moisture probes, tensiometers, or climate sensors) to help, but even then the approach is often simplistic – e.g. irrigating when a single sensor drops below a threshold. In greenhouse surveys, most growers acknowledge they “generally rely on feelings and experience,” using data only as a rough guide . They may get readings on soil moisture or tank levels, but lack the time or tools to interpret multiple data streams together (soil moisture, humidity, solar radiation, crop growth stage, etc.). In fact, having a lot of data can become overwhelming without smart analytics. Farmers often find themselves inundated with numbers and charts – “Sometimes, the problem is that we have too much data,” as one producer put it – and this data overload can paralyze decision making . The result is that even with modern sensors, irrigation in many operations is not truly optimized: the grower might still default to manual control or ignore some data due to complexity</a:t>
            </a:r>
          </a:p>
          <a:p>
            <a:r>
              <a:rPr lang="en-US" dirty="0"/>
              <a:t>Gut feeling isn’t enough…” – Hard to juggle all factors by intuition; “Data overload!” – sensors everywhere, too many numbers.</a:t>
            </a:r>
            <a:endParaRPr lang="en-GB" dirty="0"/>
          </a:p>
        </p:txBody>
      </p:sp>
      <p:sp>
        <p:nvSpPr>
          <p:cNvPr id="4" name="Slide Number Placeholder 3"/>
          <p:cNvSpPr>
            <a:spLocks noGrp="1"/>
          </p:cNvSpPr>
          <p:nvPr>
            <p:ph type="sldNum" sz="quarter" idx="5"/>
          </p:nvPr>
        </p:nvSpPr>
        <p:spPr/>
        <p:txBody>
          <a:bodyPr/>
          <a:lstStyle/>
          <a:p>
            <a:fld id="{F3246387-76D8-EF4E-A8C2-60AE0A71D72D}" type="slidenum">
              <a:rPr lang="en-NL" smtClean="0"/>
              <a:pPr/>
              <a:t>22</a:t>
            </a:fld>
            <a:endParaRPr lang="en-NL" dirty="0"/>
          </a:p>
        </p:txBody>
      </p:sp>
    </p:spTree>
    <p:extLst>
      <p:ext uri="{BB962C8B-B14F-4D97-AF65-F5344CB8AC3E}">
        <p14:creationId xmlns:p14="http://schemas.microsoft.com/office/powerpoint/2010/main" val="1160189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50BFE-36C9-0726-CBD5-79C73AA4277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891F094-8E01-947D-23ED-AFE1B6A6D36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A763CEB-E24C-F10D-20DC-40155EC24E30}"/>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97EF63ED-AC3E-FD96-5C4D-5345C83A86A1}"/>
              </a:ext>
            </a:extLst>
          </p:cNvPr>
          <p:cNvSpPr>
            <a:spLocks noGrp="1"/>
          </p:cNvSpPr>
          <p:nvPr>
            <p:ph type="sldNum" sz="quarter" idx="5"/>
          </p:nvPr>
        </p:nvSpPr>
        <p:spPr/>
        <p:txBody>
          <a:bodyPr/>
          <a:lstStyle/>
          <a:p>
            <a:fld id="{C625E3D6-3FE9-4682-AC33-6F07B17AA586}" type="slidenum">
              <a:rPr lang="nl-NL" smtClean="0"/>
              <a:t>23</a:t>
            </a:fld>
            <a:endParaRPr lang="nl-NL"/>
          </a:p>
        </p:txBody>
      </p:sp>
    </p:spTree>
    <p:extLst>
      <p:ext uri="{BB962C8B-B14F-4D97-AF65-F5344CB8AC3E}">
        <p14:creationId xmlns:p14="http://schemas.microsoft.com/office/powerpoint/2010/main" val="2635905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03287-471A-3F29-9377-20E51F45735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5DBF587-DD46-9241-522A-D2F88905038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88E9089-7DF0-F02A-0F8F-ADE6FF873259}"/>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0D71F4B4-36A6-FC92-113E-4E0FB47A0F6E}"/>
              </a:ext>
            </a:extLst>
          </p:cNvPr>
          <p:cNvSpPr>
            <a:spLocks noGrp="1"/>
          </p:cNvSpPr>
          <p:nvPr>
            <p:ph type="sldNum" sz="quarter" idx="5"/>
          </p:nvPr>
        </p:nvSpPr>
        <p:spPr/>
        <p:txBody>
          <a:bodyPr/>
          <a:lstStyle/>
          <a:p>
            <a:fld id="{C625E3D6-3FE9-4682-AC33-6F07B17AA586}" type="slidenum">
              <a:rPr lang="nl-NL" smtClean="0"/>
              <a:t>24</a:t>
            </a:fld>
            <a:endParaRPr lang="nl-NL"/>
          </a:p>
        </p:txBody>
      </p:sp>
    </p:spTree>
    <p:extLst>
      <p:ext uri="{BB962C8B-B14F-4D97-AF65-F5344CB8AC3E}">
        <p14:creationId xmlns:p14="http://schemas.microsoft.com/office/powerpoint/2010/main" val="2387023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AA3BB-ABAB-43BA-94B3-FFA991916AF4}" type="slidenum">
              <a:rPr kumimoji="0" lang="en-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0751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AA3BB-ABAB-43BA-94B3-FFA991916AF4}" type="slidenum">
              <a:rPr kumimoji="0" lang="en-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6839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Plan</a:t>
            </a:r>
          </a:p>
          <a:p>
            <a:pPr marL="171450" indent="-171450">
              <a:buFont typeface="Wingdings" panose="05000000000000000000" pitchFamily="2" charset="2"/>
              <a:buChar char="è"/>
            </a:pPr>
            <a:r>
              <a:rPr lang="nl-NL" dirty="0"/>
              <a:t>Jaarplan qua teelt (</a:t>
            </a:r>
            <a:r>
              <a:rPr lang="nl-NL" dirty="0" err="1"/>
              <a:t>Verwachte&amp;Gewenste</a:t>
            </a:r>
            <a:r>
              <a:rPr lang="nl-NL" dirty="0"/>
              <a:t> lichtsom in combinatie met gewenste RTR (verhouding temperatuur tot lichthoeveelheid) </a:t>
            </a:r>
            <a:r>
              <a:rPr lang="nl-NL" dirty="0" err="1"/>
              <a:t>resulteerd</a:t>
            </a:r>
            <a:r>
              <a:rPr lang="nl-NL" dirty="0"/>
              <a:t> in een gewenste </a:t>
            </a:r>
            <a:r>
              <a:rPr lang="nl-NL" dirty="0" err="1"/>
              <a:t>etmaaletmaaltemperatruur</a:t>
            </a:r>
            <a:r>
              <a:rPr lang="nl-NL" dirty="0"/>
              <a:t> en verwacht plantbelasting (aantal vruchten per moment van de teelt). Dit wordt in de Letsgrow </a:t>
            </a:r>
            <a:r>
              <a:rPr lang="nl-NL" dirty="0" err="1"/>
              <a:t>Strategy</a:t>
            </a:r>
            <a:r>
              <a:rPr lang="nl-NL" dirty="0"/>
              <a:t> manager ingevuld en gevisualiseerd.</a:t>
            </a:r>
          </a:p>
          <a:p>
            <a:pPr marL="171450" indent="-171450">
              <a:buFont typeface="Wingdings" panose="05000000000000000000" pitchFamily="2" charset="2"/>
              <a:buChar char="è"/>
            </a:pPr>
            <a:r>
              <a:rPr lang="nl-NL" dirty="0"/>
              <a:t>Idee voor visualisatie: tijdlijn die over jaarplan van </a:t>
            </a:r>
            <a:r>
              <a:rPr lang="nl-NL" dirty="0" err="1"/>
              <a:t>Strategy</a:t>
            </a:r>
            <a:r>
              <a:rPr lang="nl-NL" dirty="0"/>
              <a:t> manager heen loopt  </a:t>
            </a:r>
          </a:p>
          <a:p>
            <a:endParaRPr lang="nl-NL" dirty="0"/>
          </a:p>
          <a:p>
            <a:endParaRPr lang="nl-NL" dirty="0"/>
          </a:p>
          <a:p>
            <a:r>
              <a:rPr lang="nl-NL" dirty="0"/>
              <a:t>Do </a:t>
            </a:r>
          </a:p>
          <a:p>
            <a:r>
              <a:rPr lang="nl-NL" dirty="0"/>
              <a:t>Op basis van de berekende target </a:t>
            </a:r>
            <a:r>
              <a:rPr lang="nl-NL" dirty="0" err="1"/>
              <a:t>values</a:t>
            </a:r>
            <a:r>
              <a:rPr lang="nl-NL" dirty="0"/>
              <a:t> worden de streefwaarden van de Intelligent </a:t>
            </a:r>
            <a:r>
              <a:rPr lang="nl-NL" dirty="0" err="1"/>
              <a:t>Algorithms</a:t>
            </a:r>
            <a:r>
              <a:rPr lang="nl-NL" dirty="0"/>
              <a:t> automatisch aangepast. </a:t>
            </a:r>
          </a:p>
          <a:p>
            <a:r>
              <a:rPr lang="nl-NL" dirty="0"/>
              <a:t>Idee </a:t>
            </a:r>
            <a:r>
              <a:rPr lang="nl-NL" dirty="0" err="1"/>
              <a:t>voo</a:t>
            </a:r>
            <a:r>
              <a:rPr lang="nl-NL" dirty="0"/>
              <a:t> </a:t>
            </a:r>
            <a:r>
              <a:rPr lang="nl-NL" dirty="0" err="1"/>
              <a:t>visualisatie”Schuifjes</a:t>
            </a:r>
            <a:r>
              <a:rPr lang="nl-NL" dirty="0"/>
              <a:t> bewegen omhoog en omlaag waarna het draaien van het IIVO logo en er aangepaste teeltstrategie uitkomt</a:t>
            </a:r>
          </a:p>
          <a:p>
            <a:endParaRPr lang="nl-NL" dirty="0"/>
          </a:p>
          <a:p>
            <a:r>
              <a:rPr lang="nl-NL" dirty="0"/>
              <a:t>Check </a:t>
            </a:r>
          </a:p>
          <a:p>
            <a:r>
              <a:rPr lang="nl-NL" dirty="0"/>
              <a:t>Via de gewasregistratie app van Letsgrow wordt de gewasontwikkeling gevisualiseerd met als resultaat een soort van digital </a:t>
            </a:r>
            <a:r>
              <a:rPr lang="nl-NL" dirty="0" err="1"/>
              <a:t>Twin</a:t>
            </a:r>
            <a:endParaRPr lang="nl-NL" dirty="0"/>
          </a:p>
          <a:p>
            <a:r>
              <a:rPr lang="nl-NL" dirty="0"/>
              <a:t>Idee voor </a:t>
            </a:r>
            <a:r>
              <a:rPr lang="nl-NL" dirty="0" err="1"/>
              <a:t>visual</a:t>
            </a:r>
            <a:r>
              <a:rPr lang="nl-NL" dirty="0"/>
              <a:t>: toon jong plantje met 1 a 2 bladeren en laat deze groeien waarbij de gewasregistratie dit visualiseert. </a:t>
            </a:r>
          </a:p>
          <a:p>
            <a:r>
              <a:rPr lang="nl-NL" dirty="0"/>
              <a:t>Indien er een verschil optreedt tussen verwacht/gewenst en de werkelijkheid wordt automatisch in </a:t>
            </a:r>
            <a:r>
              <a:rPr lang="nl-NL" dirty="0" err="1"/>
              <a:t>letsgrow</a:t>
            </a:r>
            <a:r>
              <a:rPr lang="nl-NL" dirty="0"/>
              <a:t> RTR </a:t>
            </a:r>
            <a:r>
              <a:rPr lang="nl-NL" dirty="0" err="1"/>
              <a:t>Decision</a:t>
            </a:r>
            <a:r>
              <a:rPr lang="nl-NL" dirty="0"/>
              <a:t> support een nieuwe hogere of lagere RTR berekend om de plant daarmee weer in “balans” te krijgen</a:t>
            </a:r>
          </a:p>
          <a:p>
            <a:r>
              <a:rPr lang="nl-NL" dirty="0"/>
              <a:t>Zie ook  voorbeeld video https://www.youtube.com/watch?v=3zi-VytKbUY</a:t>
            </a:r>
          </a:p>
          <a:p>
            <a:endParaRPr lang="nl-NL" dirty="0"/>
          </a:p>
          <a:p>
            <a:r>
              <a:rPr lang="nl-NL" dirty="0"/>
              <a:t>Act</a:t>
            </a:r>
          </a:p>
          <a:p>
            <a:r>
              <a:rPr lang="nl-NL" dirty="0"/>
              <a:t>Door de dataverbinding en communicatie met de Hoogendoorn IIVO API worden de targets van de Intelligent </a:t>
            </a:r>
            <a:r>
              <a:rPr lang="nl-NL" dirty="0" err="1"/>
              <a:t>Algorithm</a:t>
            </a:r>
            <a:r>
              <a:rPr lang="nl-NL" dirty="0"/>
              <a:t> geoptimaliseerd op basis van de feedback vanuit de plant</a:t>
            </a:r>
          </a:p>
          <a:p>
            <a:endParaRPr lang="nl-NL" dirty="0"/>
          </a:p>
          <a:p>
            <a:r>
              <a:rPr lang="nl-NL" dirty="0"/>
              <a:t>Generiek idee voor </a:t>
            </a:r>
            <a:r>
              <a:rPr lang="nl-NL" dirty="0" err="1"/>
              <a:t>visual</a:t>
            </a:r>
            <a:r>
              <a:rPr lang="nl-NL" dirty="0"/>
              <a:t>. De teelt kan in beeld gebracht worden door verschuivende </a:t>
            </a:r>
            <a:r>
              <a:rPr lang="nl-NL" dirty="0" err="1"/>
              <a:t>tijdijn</a:t>
            </a:r>
            <a:r>
              <a:rPr lang="nl-NL" dirty="0"/>
              <a:t>, een groeiende plant (zie video van </a:t>
            </a:r>
            <a:r>
              <a:rPr lang="nl-NL" dirty="0" err="1"/>
              <a:t>Letsrow</a:t>
            </a:r>
            <a:r>
              <a:rPr lang="nl-NL" dirty="0"/>
              <a:t>) en stromen van (gewas)-data </a:t>
            </a:r>
          </a:p>
          <a:p>
            <a:endParaRPr lang="nl-NL" dirty="0"/>
          </a:p>
          <a:p>
            <a:endParaRPr lang="nl-NL" dirty="0"/>
          </a:p>
          <a:p>
            <a:r>
              <a:rPr lang="nl-NL" dirty="0" err="1"/>
              <a:t>Etc</a:t>
            </a:r>
            <a:r>
              <a:rPr lang="nl-NL" dirty="0"/>
              <a:t> </a:t>
            </a:r>
            <a:r>
              <a:rPr lang="nl-NL" dirty="0" err="1"/>
              <a:t>etc</a:t>
            </a:r>
            <a:r>
              <a:rPr lang="nl-NL" dirty="0"/>
              <a:t> PDCA-cyclus</a:t>
            </a:r>
          </a:p>
          <a:p>
            <a:r>
              <a:rPr lang="nl-NL" dirty="0"/>
              <a:t> </a:t>
            </a:r>
          </a:p>
          <a:p>
            <a:r>
              <a:rPr lang="nl-NL" dirty="0"/>
              <a:t>General summary:</a:t>
            </a:r>
          </a:p>
          <a:p>
            <a:r>
              <a:rPr lang="en-US" b="0" i="0" dirty="0">
                <a:effectLst/>
                <a:latin typeface="-apple-system"/>
              </a:rPr>
              <a:t>Letsgrow Strategy Manager determines the optimal cultivation strategy, targets from this plan can be used as targets in the Intelligent Algorithms. This way we combine the strength of IA and Letsgrow Together!</a:t>
            </a:r>
            <a:endParaRPr lang="nl-NL" dirty="0"/>
          </a:p>
          <a:p>
            <a:endParaRPr lang="nl-NL" dirty="0"/>
          </a:p>
          <a:p>
            <a:r>
              <a:rPr lang="nl-NL" dirty="0" err="1"/>
              <a:t>Fyi</a:t>
            </a:r>
            <a:r>
              <a:rPr lang="nl-NL" dirty="0"/>
              <a:t> zie </a:t>
            </a:r>
            <a:r>
              <a:rPr lang="nl-NL" dirty="0" err="1"/>
              <a:t>oo</a:t>
            </a:r>
            <a:r>
              <a:rPr lang="nl-NL" dirty="0"/>
              <a:t> khttps://www.linkedin.com/posts/delphy-greenhouse-horticulture_delphydigital-datadrivengrowing-activity-7275540284417949698-h3to/?utm_source=share&amp;utm_medium=member_ios </a:t>
            </a:r>
            <a:endParaRPr lang="en-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AA3BB-ABAB-43BA-94B3-FFA991916AF4}" type="slidenum">
              <a:rPr kumimoji="0" lang="en-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265420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AA3BB-ABAB-43BA-94B3-FFA991916AF4}" type="slidenum">
              <a:rPr kumimoji="0" lang="en-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05717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r>
              <a:rPr lang="nl-NL" b="1" baseline="0" dirty="0" err="1"/>
              <a:t>Radiation-Temperature</a:t>
            </a:r>
            <a:r>
              <a:rPr lang="nl-NL" b="1" baseline="0" dirty="0"/>
              <a:t> Control </a:t>
            </a:r>
            <a:r>
              <a:rPr lang="nl-NL" b="0" baseline="0" dirty="0"/>
              <a:t>(</a:t>
            </a:r>
            <a:r>
              <a:rPr lang="nl-NL" b="0" baseline="0" dirty="0" err="1"/>
              <a:t>former</a:t>
            </a:r>
            <a:r>
              <a:rPr lang="nl-NL" b="0" baseline="0" dirty="0"/>
              <a:t> TO Control)</a:t>
            </a:r>
            <a:r>
              <a:rPr lang="zh-CN" altLang="en-US" b="0" baseline="0" dirty="0"/>
              <a:t> </a:t>
            </a:r>
            <a:r>
              <a:rPr lang="zh-CN" altLang="en-US" b="1" baseline="0" dirty="0"/>
              <a:t>辐射</a:t>
            </a:r>
            <a:r>
              <a:rPr lang="en-US" altLang="zh-CN" b="1" baseline="0" dirty="0"/>
              <a:t>-</a:t>
            </a:r>
            <a:r>
              <a:rPr lang="zh-CN" altLang="en-US" b="1" baseline="0" dirty="0"/>
              <a:t>温度控制（原</a:t>
            </a:r>
            <a:r>
              <a:rPr lang="nl-NL" b="1" baseline="0" dirty="0"/>
              <a:t>TO</a:t>
            </a:r>
            <a:r>
              <a:rPr lang="zh-CN" altLang="en-US" b="1" baseline="0" dirty="0"/>
              <a:t>控制）</a:t>
            </a:r>
            <a:r>
              <a:rPr lang="zh-CN" altLang="en-US" b="0" baseline="0" dirty="0"/>
              <a:t>。</a:t>
            </a:r>
          </a:p>
          <a:p>
            <a:endParaRPr lang="zh-CN" altLang="en-US"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0" baseline="0" dirty="0"/>
              <a:t>利用</a:t>
            </a:r>
            <a:r>
              <a:rPr lang="nl-NL" b="0" baseline="0" dirty="0"/>
              <a:t>IIVO</a:t>
            </a:r>
            <a:r>
              <a:rPr lang="zh-CN" altLang="en-US" b="0" baseline="0" dirty="0"/>
              <a:t>的辐射</a:t>
            </a:r>
            <a:r>
              <a:rPr lang="en-US" altLang="zh-CN" b="0" baseline="0" dirty="0"/>
              <a:t>-</a:t>
            </a:r>
            <a:r>
              <a:rPr lang="zh-CN" altLang="en-US" b="0" baseline="0" dirty="0"/>
              <a:t>温度控制，可以使内部条件与可用的外部条件相匹配。换句话说，温室的温度是基于可用的</a:t>
            </a:r>
            <a:r>
              <a:rPr lang="nl-NL" b="0" baseline="0" dirty="0"/>
              <a:t>PAR</a:t>
            </a:r>
            <a:r>
              <a:rPr lang="zh-CN" altLang="en-US" b="0" baseline="0" dirty="0"/>
              <a:t>光（来自太阳）。</a:t>
            </a:r>
          </a:p>
          <a:p>
            <a:pPr marL="171450" indent="-171450">
              <a:buFont typeface="Arial" panose="020B0604020202020204" pitchFamily="34" charset="0"/>
              <a:buChar char="•"/>
            </a:pPr>
            <a:r>
              <a:rPr lang="nl-NL" b="0" baseline="0" dirty="0" err="1"/>
              <a:t>With</a:t>
            </a:r>
            <a:r>
              <a:rPr lang="nl-NL" b="0" baseline="0" dirty="0"/>
              <a:t> </a:t>
            </a:r>
            <a:r>
              <a:rPr lang="nl-NL" b="0" baseline="0" dirty="0" err="1"/>
              <a:t>IIVO’s</a:t>
            </a:r>
            <a:r>
              <a:rPr lang="nl-NL" b="0" baseline="0" dirty="0"/>
              <a:t> </a:t>
            </a:r>
            <a:r>
              <a:rPr lang="nl-NL" b="0" baseline="0" dirty="0" err="1"/>
              <a:t>Radiation-Temperature</a:t>
            </a:r>
            <a:r>
              <a:rPr lang="nl-NL" b="0" baseline="0" dirty="0"/>
              <a:t> Control </a:t>
            </a:r>
            <a:r>
              <a:rPr lang="nl-NL" b="0" baseline="0" dirty="0" err="1"/>
              <a:t>it</a:t>
            </a:r>
            <a:r>
              <a:rPr lang="nl-NL" b="0" baseline="0" dirty="0"/>
              <a:t> is </a:t>
            </a:r>
            <a:r>
              <a:rPr lang="nl-NL" b="0" baseline="0" dirty="0" err="1"/>
              <a:t>possible</a:t>
            </a:r>
            <a:r>
              <a:rPr lang="nl-NL" b="0" baseline="0" dirty="0"/>
              <a:t> </a:t>
            </a:r>
            <a:r>
              <a:rPr lang="nl-NL" b="0" baseline="0" dirty="0" err="1"/>
              <a:t>to</a:t>
            </a:r>
            <a:r>
              <a:rPr lang="nl-NL" b="0" baseline="0" dirty="0"/>
              <a:t> match </a:t>
            </a:r>
            <a:r>
              <a:rPr lang="nl-NL" b="0" baseline="0" dirty="0" err="1"/>
              <a:t>the</a:t>
            </a:r>
            <a:r>
              <a:rPr lang="nl-NL" b="0" baseline="0" dirty="0"/>
              <a:t> </a:t>
            </a:r>
            <a:r>
              <a:rPr lang="nl-NL" b="0" baseline="0" dirty="0" err="1"/>
              <a:t>inside</a:t>
            </a:r>
            <a:r>
              <a:rPr lang="nl-NL" b="0" baseline="0" dirty="0"/>
              <a:t> </a:t>
            </a:r>
            <a:r>
              <a:rPr lang="nl-NL" b="0" baseline="0" dirty="0" err="1"/>
              <a:t>conditions</a:t>
            </a:r>
            <a:r>
              <a:rPr lang="nl-NL" b="0" baseline="0" dirty="0"/>
              <a:t> </a:t>
            </a:r>
            <a:r>
              <a:rPr lang="nl-NL" b="0" baseline="0" dirty="0" err="1"/>
              <a:t>to</a:t>
            </a:r>
            <a:r>
              <a:rPr lang="nl-NL" b="0" baseline="0" dirty="0"/>
              <a:t> </a:t>
            </a:r>
            <a:r>
              <a:rPr lang="nl-NL" b="0" baseline="0" dirty="0" err="1"/>
              <a:t>the</a:t>
            </a:r>
            <a:r>
              <a:rPr lang="nl-NL" b="0" baseline="0" dirty="0"/>
              <a:t> </a:t>
            </a:r>
            <a:r>
              <a:rPr lang="nl-NL" b="0" baseline="0" dirty="0" err="1"/>
              <a:t>available</a:t>
            </a:r>
            <a:r>
              <a:rPr lang="nl-NL" b="0" baseline="0" dirty="0"/>
              <a:t> </a:t>
            </a:r>
            <a:r>
              <a:rPr lang="nl-NL" b="0" baseline="0" dirty="0" err="1"/>
              <a:t>outside</a:t>
            </a:r>
            <a:r>
              <a:rPr lang="nl-NL" b="0" baseline="0" dirty="0"/>
              <a:t> </a:t>
            </a:r>
            <a:r>
              <a:rPr lang="nl-NL" b="0" baseline="0" dirty="0" err="1"/>
              <a:t>conditions</a:t>
            </a:r>
            <a:r>
              <a:rPr lang="nl-NL" b="0" baseline="0" dirty="0"/>
              <a:t>. In </a:t>
            </a:r>
            <a:r>
              <a:rPr lang="nl-NL" b="0" baseline="0" dirty="0" err="1"/>
              <a:t>other</a:t>
            </a:r>
            <a:r>
              <a:rPr lang="nl-NL" b="0" baseline="0" dirty="0"/>
              <a:t> </a:t>
            </a:r>
            <a:r>
              <a:rPr lang="nl-NL" b="0" baseline="0" dirty="0" err="1"/>
              <a:t>words</a:t>
            </a:r>
            <a:r>
              <a:rPr lang="nl-NL" b="0" baseline="0" dirty="0"/>
              <a:t>, </a:t>
            </a:r>
            <a:r>
              <a:rPr lang="nl-NL" b="0" baseline="0" dirty="0" err="1"/>
              <a:t>the</a:t>
            </a:r>
            <a:r>
              <a:rPr lang="nl-NL" b="0" baseline="0" dirty="0"/>
              <a:t> </a:t>
            </a:r>
            <a:r>
              <a:rPr lang="nl-NL" b="0" baseline="0" dirty="0" err="1"/>
              <a:t>greenhouse</a:t>
            </a:r>
            <a:r>
              <a:rPr lang="nl-NL" b="0" baseline="0" dirty="0"/>
              <a:t> </a:t>
            </a:r>
            <a:r>
              <a:rPr lang="nl-NL" b="0" baseline="0" dirty="0" err="1"/>
              <a:t>temperature</a:t>
            </a:r>
            <a:r>
              <a:rPr lang="nl-NL" b="0" baseline="0" dirty="0"/>
              <a:t> is </a:t>
            </a:r>
            <a:r>
              <a:rPr lang="nl-NL" b="0" baseline="0" dirty="0" err="1"/>
              <a:t>based</a:t>
            </a:r>
            <a:r>
              <a:rPr lang="nl-NL" b="0" baseline="0" dirty="0"/>
              <a:t> on </a:t>
            </a:r>
            <a:r>
              <a:rPr lang="nl-NL" b="0" baseline="0" dirty="0" err="1"/>
              <a:t>the</a:t>
            </a:r>
            <a:r>
              <a:rPr lang="nl-NL" b="0" baseline="0" dirty="0"/>
              <a:t> </a:t>
            </a:r>
            <a:r>
              <a:rPr lang="nl-NL" b="0" baseline="0" dirty="0" err="1"/>
              <a:t>available</a:t>
            </a:r>
            <a:r>
              <a:rPr lang="nl-NL" b="0" baseline="0" dirty="0"/>
              <a:t> PAR light (</a:t>
            </a:r>
            <a:r>
              <a:rPr lang="nl-NL" b="0" baseline="0" dirty="0" err="1"/>
              <a:t>from</a:t>
            </a:r>
            <a:r>
              <a:rPr lang="nl-NL" b="0" baseline="0" dirty="0"/>
              <a:t> </a:t>
            </a:r>
            <a:r>
              <a:rPr lang="nl-NL" b="0" baseline="0" dirty="0" err="1"/>
              <a:t>the</a:t>
            </a:r>
            <a:r>
              <a:rPr lang="nl-NL" b="0" baseline="0" dirty="0"/>
              <a:t> </a:t>
            </a:r>
            <a:r>
              <a:rPr lang="nl-NL" b="0" baseline="0" dirty="0" err="1"/>
              <a:t>sun</a:t>
            </a:r>
            <a:r>
              <a:rPr lang="nl-NL" b="0" baseline="0" dirty="0"/>
              <a:t>). </a:t>
            </a:r>
          </a:p>
          <a:p>
            <a:pPr marL="171450" indent="-171450">
              <a:buFont typeface="Arial" panose="020B0604020202020204" pitchFamily="34" charset="0"/>
              <a:buChar char="•"/>
            </a:pPr>
            <a:endParaRPr lang="nl-NL"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0" baseline="0" dirty="0"/>
              <a:t>辐射</a:t>
            </a:r>
            <a:r>
              <a:rPr lang="en-US" altLang="zh-CN" b="0" baseline="0" dirty="0"/>
              <a:t>-</a:t>
            </a:r>
            <a:r>
              <a:rPr lang="zh-CN" altLang="en-US" b="0" baseline="0" dirty="0"/>
              <a:t>温度平衡的</a:t>
            </a:r>
            <a:r>
              <a:rPr lang="en-US" altLang="zh-CN" b="0" baseline="0" dirty="0"/>
              <a:t>24</a:t>
            </a:r>
            <a:r>
              <a:rPr lang="zh-CN" altLang="en-US" b="0" baseline="0" dirty="0"/>
              <a:t>小时温度控制确保在</a:t>
            </a:r>
            <a:r>
              <a:rPr lang="en-US" altLang="zh-CN" b="0" baseline="0" dirty="0"/>
              <a:t>24</a:t>
            </a:r>
            <a:r>
              <a:rPr lang="zh-CN" altLang="en-US" b="0" baseline="0" dirty="0"/>
              <a:t>小时内实现温度和辐射之间的正确平衡。根据白天（光照期）的实际温度和夜间（黑暗期）的预期时间，计算出夜间的温度设置。</a:t>
            </a:r>
          </a:p>
          <a:p>
            <a:pPr marL="171450" indent="-171450">
              <a:buFont typeface="Arial" panose="020B0604020202020204" pitchFamily="34" charset="0"/>
              <a:buChar char="•"/>
            </a:pPr>
            <a:r>
              <a:rPr lang="nl-NL" b="0" baseline="0" dirty="0"/>
              <a:t>The 24-hour </a:t>
            </a:r>
            <a:r>
              <a:rPr lang="nl-NL" b="0" baseline="0" dirty="0" err="1"/>
              <a:t>temperature</a:t>
            </a:r>
            <a:r>
              <a:rPr lang="nl-NL" b="0" baseline="0" dirty="0"/>
              <a:t> control of </a:t>
            </a:r>
            <a:r>
              <a:rPr lang="nl-NL" b="0" baseline="0" dirty="0" err="1"/>
              <a:t>the</a:t>
            </a:r>
            <a:r>
              <a:rPr lang="nl-NL" b="0" baseline="0" dirty="0"/>
              <a:t> </a:t>
            </a:r>
            <a:r>
              <a:rPr lang="nl-NL" b="0" baseline="0" dirty="0" err="1"/>
              <a:t>Radiation</a:t>
            </a:r>
            <a:r>
              <a:rPr lang="nl-NL" b="0" baseline="0" dirty="0"/>
              <a:t> – </a:t>
            </a:r>
            <a:r>
              <a:rPr lang="nl-NL" b="0" baseline="0" dirty="0" err="1"/>
              <a:t>Temperature</a:t>
            </a:r>
            <a:r>
              <a:rPr lang="nl-NL" b="0" baseline="0" dirty="0"/>
              <a:t> Balance </a:t>
            </a:r>
            <a:r>
              <a:rPr lang="nl-NL" b="0" baseline="0" dirty="0" err="1"/>
              <a:t>ensures</a:t>
            </a:r>
            <a:r>
              <a:rPr lang="nl-NL" b="0" baseline="0" dirty="0"/>
              <a:t> a correct </a:t>
            </a:r>
            <a:r>
              <a:rPr lang="nl-NL" b="0" baseline="0" dirty="0" err="1"/>
              <a:t>balance</a:t>
            </a:r>
            <a:r>
              <a:rPr lang="nl-NL" b="0" baseline="0" dirty="0"/>
              <a:t> </a:t>
            </a:r>
            <a:r>
              <a:rPr lang="nl-NL" b="0" baseline="0" dirty="0" err="1"/>
              <a:t>between</a:t>
            </a:r>
            <a:r>
              <a:rPr lang="nl-NL" b="0" baseline="0" dirty="0"/>
              <a:t> </a:t>
            </a:r>
            <a:r>
              <a:rPr lang="nl-NL" b="0" baseline="0" dirty="0" err="1"/>
              <a:t>temperature</a:t>
            </a:r>
            <a:r>
              <a:rPr lang="nl-NL" b="0" baseline="0" dirty="0"/>
              <a:t> </a:t>
            </a:r>
            <a:r>
              <a:rPr lang="nl-NL" b="0" baseline="0" dirty="0" err="1"/>
              <a:t>and</a:t>
            </a:r>
            <a:r>
              <a:rPr lang="nl-NL" b="0" baseline="0" dirty="0"/>
              <a:t> </a:t>
            </a:r>
            <a:r>
              <a:rPr lang="nl-NL" b="0" baseline="0" dirty="0" err="1"/>
              <a:t>radiation</a:t>
            </a:r>
            <a:r>
              <a:rPr lang="nl-NL" b="0" baseline="0" dirty="0"/>
              <a:t> </a:t>
            </a:r>
            <a:r>
              <a:rPr lang="nl-NL" b="0" baseline="0" dirty="0" err="1"/>
              <a:t>during</a:t>
            </a:r>
            <a:r>
              <a:rPr lang="nl-NL" b="0" baseline="0" dirty="0"/>
              <a:t> a 24-hour </a:t>
            </a:r>
            <a:r>
              <a:rPr lang="nl-NL" b="0" baseline="0" dirty="0" err="1"/>
              <a:t>period</a:t>
            </a:r>
            <a:r>
              <a:rPr lang="nl-NL" b="0" baseline="0" dirty="0"/>
              <a:t> is </a:t>
            </a:r>
            <a:r>
              <a:rPr lang="nl-NL" b="0" baseline="0" dirty="0" err="1"/>
              <a:t>realized</a:t>
            </a:r>
            <a:r>
              <a:rPr lang="nl-NL" b="0" baseline="0" dirty="0"/>
              <a:t>. </a:t>
            </a:r>
            <a:r>
              <a:rPr lang="nl-NL" b="0" baseline="0" dirty="0" err="1"/>
              <a:t>Based</a:t>
            </a:r>
            <a:r>
              <a:rPr lang="nl-NL" b="0" baseline="0" dirty="0"/>
              <a:t> on </a:t>
            </a:r>
            <a:r>
              <a:rPr lang="nl-NL" b="0" baseline="0" dirty="0" err="1"/>
              <a:t>the</a:t>
            </a:r>
            <a:r>
              <a:rPr lang="nl-NL" b="0" baseline="0" dirty="0"/>
              <a:t> </a:t>
            </a:r>
            <a:r>
              <a:rPr lang="nl-NL" b="0" baseline="0" dirty="0" err="1"/>
              <a:t>realized</a:t>
            </a:r>
            <a:r>
              <a:rPr lang="nl-NL" b="0" baseline="0" dirty="0"/>
              <a:t> </a:t>
            </a:r>
            <a:r>
              <a:rPr lang="nl-NL" b="0" baseline="0" dirty="0" err="1"/>
              <a:t>temperature</a:t>
            </a:r>
            <a:r>
              <a:rPr lang="nl-NL" b="0" baseline="0" dirty="0"/>
              <a:t> </a:t>
            </a:r>
            <a:r>
              <a:rPr lang="nl-NL" b="0" baseline="0" dirty="0" err="1"/>
              <a:t>during</a:t>
            </a:r>
            <a:r>
              <a:rPr lang="nl-NL" b="0" baseline="0" dirty="0"/>
              <a:t> </a:t>
            </a:r>
            <a:r>
              <a:rPr lang="nl-NL" b="0" baseline="0" dirty="0" err="1"/>
              <a:t>daytime</a:t>
            </a:r>
            <a:r>
              <a:rPr lang="nl-NL" b="0" baseline="0" dirty="0"/>
              <a:t> (light </a:t>
            </a:r>
            <a:r>
              <a:rPr lang="nl-NL" b="0" baseline="0" dirty="0" err="1"/>
              <a:t>period</a:t>
            </a:r>
            <a:r>
              <a:rPr lang="nl-NL" b="0" baseline="0" dirty="0"/>
              <a:t>) </a:t>
            </a:r>
            <a:r>
              <a:rPr lang="nl-NL" b="0" baseline="0" dirty="0" err="1"/>
              <a:t>and</a:t>
            </a:r>
            <a:r>
              <a:rPr lang="nl-NL" b="0" baseline="0" dirty="0"/>
              <a:t> </a:t>
            </a:r>
            <a:r>
              <a:rPr lang="nl-NL" b="0" baseline="0" dirty="0" err="1"/>
              <a:t>the</a:t>
            </a:r>
            <a:r>
              <a:rPr lang="nl-NL" b="0" baseline="0" dirty="0"/>
              <a:t> </a:t>
            </a:r>
            <a:r>
              <a:rPr lang="nl-NL" b="0" baseline="0" dirty="0" err="1"/>
              <a:t>expected</a:t>
            </a:r>
            <a:r>
              <a:rPr lang="nl-NL" b="0" baseline="0" dirty="0"/>
              <a:t> </a:t>
            </a:r>
            <a:r>
              <a:rPr lang="nl-NL" b="0" baseline="0" dirty="0" err="1"/>
              <a:t>duration</a:t>
            </a:r>
            <a:r>
              <a:rPr lang="nl-NL" b="0" baseline="0" dirty="0"/>
              <a:t> of </a:t>
            </a:r>
            <a:r>
              <a:rPr lang="nl-NL" b="0" baseline="0" dirty="0" err="1"/>
              <a:t>the</a:t>
            </a:r>
            <a:r>
              <a:rPr lang="nl-NL" b="0" baseline="0" dirty="0"/>
              <a:t> </a:t>
            </a:r>
            <a:r>
              <a:rPr lang="nl-NL" b="0" baseline="0" dirty="0" err="1"/>
              <a:t>night</a:t>
            </a:r>
            <a:r>
              <a:rPr lang="nl-NL" b="0" baseline="0" dirty="0"/>
              <a:t> (</a:t>
            </a:r>
            <a:r>
              <a:rPr lang="nl-NL" b="0" baseline="0" dirty="0" err="1"/>
              <a:t>dark</a:t>
            </a:r>
            <a:r>
              <a:rPr lang="nl-NL" b="0" baseline="0" dirty="0"/>
              <a:t> </a:t>
            </a:r>
            <a:r>
              <a:rPr lang="nl-NL" b="0" baseline="0" dirty="0" err="1"/>
              <a:t>period</a:t>
            </a:r>
            <a:r>
              <a:rPr lang="nl-NL" b="0" baseline="0" dirty="0"/>
              <a:t>), </a:t>
            </a:r>
            <a:r>
              <a:rPr lang="nl-NL" b="0" baseline="0" dirty="0" err="1"/>
              <a:t>the</a:t>
            </a:r>
            <a:r>
              <a:rPr lang="nl-NL" b="0" baseline="0" dirty="0"/>
              <a:t> </a:t>
            </a:r>
            <a:r>
              <a:rPr lang="nl-NL" b="0" baseline="0" dirty="0" err="1"/>
              <a:t>temperature</a:t>
            </a:r>
            <a:r>
              <a:rPr lang="nl-NL" b="0" baseline="0" dirty="0"/>
              <a:t> setting </a:t>
            </a:r>
            <a:r>
              <a:rPr lang="nl-NL" b="0" baseline="0" dirty="0" err="1"/>
              <a:t>for</a:t>
            </a:r>
            <a:r>
              <a:rPr lang="nl-NL" b="0" baseline="0" dirty="0"/>
              <a:t> </a:t>
            </a:r>
            <a:r>
              <a:rPr lang="nl-NL" b="0" baseline="0" dirty="0" err="1"/>
              <a:t>the</a:t>
            </a:r>
            <a:r>
              <a:rPr lang="nl-NL" b="0" baseline="0" dirty="0"/>
              <a:t> </a:t>
            </a:r>
            <a:r>
              <a:rPr lang="nl-NL" b="0" baseline="0" dirty="0" err="1"/>
              <a:t>night</a:t>
            </a:r>
            <a:r>
              <a:rPr lang="nl-NL" b="0" baseline="0" dirty="0"/>
              <a:t> </a:t>
            </a:r>
            <a:r>
              <a:rPr lang="nl-NL" b="0" baseline="0" dirty="0" err="1"/>
              <a:t>period</a:t>
            </a:r>
            <a:r>
              <a:rPr lang="nl-NL" b="0" baseline="0" dirty="0"/>
              <a:t> is </a:t>
            </a:r>
            <a:r>
              <a:rPr lang="nl-NL" b="0" baseline="0" dirty="0" err="1"/>
              <a:t>calculated</a:t>
            </a:r>
            <a:r>
              <a:rPr lang="nl-NL" b="0" baseline="0" dirty="0"/>
              <a:t>. </a:t>
            </a:r>
          </a:p>
          <a:p>
            <a:endParaRPr lang="zh-CN" altLang="en-US" b="0" baseline="0" dirty="0"/>
          </a:p>
          <a:p>
            <a:pPr marL="171450" indent="-171450">
              <a:buFont typeface="Arial" panose="020B0604020202020204" pitchFamily="34" charset="0"/>
              <a:buChar char="•"/>
            </a:pPr>
            <a:r>
              <a:rPr lang="zh-CN" altLang="en-US" b="0" baseline="0" dirty="0"/>
              <a:t>这导致了对温室气候的最佳控制和可能的能源节约。导致植物的平衡和病虫害风险的最小化</a:t>
            </a:r>
            <a:r>
              <a:rPr lang="nl-NL" b="0" baseline="0" dirty="0" err="1"/>
              <a:t>This</a:t>
            </a:r>
            <a:r>
              <a:rPr lang="nl-NL" b="0" baseline="0" dirty="0"/>
              <a:t> leads </a:t>
            </a:r>
            <a:r>
              <a:rPr lang="nl-NL" b="0" baseline="0" dirty="0" err="1"/>
              <a:t>to</a:t>
            </a:r>
            <a:r>
              <a:rPr lang="nl-NL" b="0" baseline="0" dirty="0"/>
              <a:t> optimum control over </a:t>
            </a:r>
            <a:r>
              <a:rPr lang="nl-NL" b="0" baseline="0" dirty="0" err="1"/>
              <a:t>your</a:t>
            </a:r>
            <a:r>
              <a:rPr lang="nl-NL" b="0" baseline="0" dirty="0"/>
              <a:t> </a:t>
            </a:r>
            <a:r>
              <a:rPr lang="nl-NL" b="0" baseline="0" dirty="0" err="1"/>
              <a:t>greenhouse</a:t>
            </a:r>
            <a:r>
              <a:rPr lang="nl-NL" b="0" baseline="0" dirty="0"/>
              <a:t> </a:t>
            </a:r>
            <a:r>
              <a:rPr lang="nl-NL" b="0" baseline="0" dirty="0" err="1"/>
              <a:t>climate</a:t>
            </a:r>
            <a:r>
              <a:rPr lang="nl-NL" b="0" baseline="0" dirty="0"/>
              <a:t> </a:t>
            </a:r>
            <a:r>
              <a:rPr lang="nl-NL" b="0" baseline="0" dirty="0" err="1"/>
              <a:t>and</a:t>
            </a:r>
            <a:r>
              <a:rPr lang="nl-NL" b="0" baseline="0" dirty="0"/>
              <a:t> </a:t>
            </a:r>
            <a:r>
              <a:rPr lang="nl-NL" b="0" baseline="0" dirty="0" err="1"/>
              <a:t>possible</a:t>
            </a:r>
            <a:r>
              <a:rPr lang="nl-NL" b="0" baseline="0" dirty="0"/>
              <a:t> energy </a:t>
            </a:r>
            <a:r>
              <a:rPr lang="nl-NL" b="0" baseline="0" dirty="0" err="1"/>
              <a:t>savings</a:t>
            </a:r>
            <a:r>
              <a:rPr lang="nl-NL" b="0" baseline="0" dirty="0"/>
              <a:t>. </a:t>
            </a:r>
            <a:r>
              <a:rPr lang="nl-NL" b="0" baseline="0" dirty="0" err="1"/>
              <a:t>Resulting</a:t>
            </a:r>
            <a:r>
              <a:rPr lang="nl-NL" b="0" baseline="0" dirty="0"/>
              <a:t> in a </a:t>
            </a:r>
            <a:r>
              <a:rPr lang="nl-NL" b="0" baseline="0" dirty="0" err="1"/>
              <a:t>balanced</a:t>
            </a:r>
            <a:r>
              <a:rPr lang="nl-NL" b="0" baseline="0" dirty="0"/>
              <a:t> plant </a:t>
            </a:r>
            <a:r>
              <a:rPr lang="nl-NL" b="0" baseline="0" dirty="0" err="1"/>
              <a:t>and</a:t>
            </a:r>
            <a:r>
              <a:rPr lang="nl-NL" b="0" baseline="0" dirty="0"/>
              <a:t> </a:t>
            </a:r>
            <a:r>
              <a:rPr lang="nl-NL" b="0" baseline="0" dirty="0" err="1"/>
              <a:t>minimized</a:t>
            </a:r>
            <a:r>
              <a:rPr lang="nl-NL" b="0" baseline="0" dirty="0"/>
              <a:t> risk of </a:t>
            </a:r>
            <a:r>
              <a:rPr lang="nl-NL" b="0" baseline="0" dirty="0" err="1"/>
              <a:t>pests</a:t>
            </a:r>
            <a:r>
              <a:rPr lang="nl-NL" b="0" baseline="0" dirty="0"/>
              <a:t> </a:t>
            </a:r>
            <a:r>
              <a:rPr lang="nl-NL" b="0" baseline="0" dirty="0" err="1"/>
              <a:t>and</a:t>
            </a:r>
            <a:r>
              <a:rPr lang="nl-NL" b="0" baseline="0" dirty="0"/>
              <a:t> </a:t>
            </a:r>
            <a:r>
              <a:rPr lang="nl-NL" b="0" baseline="0" dirty="0" err="1"/>
              <a:t>diseases</a:t>
            </a:r>
            <a:r>
              <a:rPr lang="nl-NL" b="0" baseline="0" dirty="0"/>
              <a:t>. </a:t>
            </a:r>
          </a:p>
          <a:p>
            <a:pPr marL="171450" indent="-171450">
              <a:buFont typeface="Arial" panose="020B0604020202020204" pitchFamily="34" charset="0"/>
              <a:buChar char="•"/>
            </a:pPr>
            <a:endParaRPr lang="nl-NL"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0" baseline="0" dirty="0"/>
              <a:t>结果： 保障最佳产量和质量。</a:t>
            </a:r>
            <a:endParaRPr lang="en-US" altLang="zh-CN" b="0" baseline="0" dirty="0"/>
          </a:p>
          <a:p>
            <a:pPr marL="171450" indent="-171450">
              <a:buFont typeface="Arial" panose="020B0604020202020204" pitchFamily="34" charset="0"/>
              <a:buChar char="•"/>
            </a:pPr>
            <a:r>
              <a:rPr lang="nl-NL" b="0" baseline="0" dirty="0"/>
              <a:t>The </a:t>
            </a:r>
            <a:r>
              <a:rPr lang="nl-NL" b="0" baseline="0" dirty="0" err="1"/>
              <a:t>results</a:t>
            </a:r>
            <a:r>
              <a:rPr lang="nl-NL" b="0" baseline="0" dirty="0"/>
              <a:t>: Optimum </a:t>
            </a:r>
            <a:r>
              <a:rPr lang="nl-NL" b="0" baseline="0" dirty="0" err="1"/>
              <a:t>production</a:t>
            </a:r>
            <a:r>
              <a:rPr lang="nl-NL" b="0" baseline="0" dirty="0"/>
              <a:t> </a:t>
            </a:r>
            <a:r>
              <a:rPr lang="nl-NL" b="0" baseline="0" dirty="0" err="1"/>
              <a:t>and</a:t>
            </a:r>
            <a:r>
              <a:rPr lang="nl-NL" b="0" baseline="0" dirty="0"/>
              <a:t> </a:t>
            </a:r>
            <a:r>
              <a:rPr lang="nl-NL" b="0" baseline="0" dirty="0" err="1"/>
              <a:t>quality</a:t>
            </a:r>
            <a:r>
              <a:rPr lang="nl-NL" b="0" baseline="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0" baseline="0" dirty="0"/>
              <a:t>辐射</a:t>
            </a:r>
            <a:r>
              <a:rPr lang="en-US" altLang="zh-CN" b="0" baseline="0" dirty="0"/>
              <a:t>-</a:t>
            </a:r>
            <a:r>
              <a:rPr lang="zh-CN" altLang="en-US" b="0" baseline="0" dirty="0"/>
              <a:t>温度控制是用户友好型的，可以节省时间。该模块与现有的</a:t>
            </a:r>
            <a:r>
              <a:rPr lang="nl-NL" b="0" baseline="0" dirty="0"/>
              <a:t>IIVO</a:t>
            </a:r>
            <a:r>
              <a:rPr lang="zh-CN" altLang="en-US" b="0" baseline="0" dirty="0"/>
              <a:t>系统无缝集成。确保根据可用的阳光自动调整设置。</a:t>
            </a:r>
            <a:endParaRPr lang="nl-NL" b="0" baseline="0" dirty="0"/>
          </a:p>
          <a:p>
            <a:pPr marL="171450" indent="-171450">
              <a:buFont typeface="Arial" panose="020B0604020202020204" pitchFamily="34" charset="0"/>
              <a:buChar char="•"/>
            </a:pPr>
            <a:r>
              <a:rPr lang="nl-NL" b="0" baseline="0" dirty="0"/>
              <a:t>The </a:t>
            </a:r>
            <a:r>
              <a:rPr lang="nl-NL" b="0" baseline="0" dirty="0" err="1"/>
              <a:t>Radiation-Temperature</a:t>
            </a:r>
            <a:r>
              <a:rPr lang="nl-NL" b="0" baseline="0" dirty="0"/>
              <a:t> Control is user-</a:t>
            </a:r>
            <a:r>
              <a:rPr lang="nl-NL" b="0" baseline="0" dirty="0" err="1"/>
              <a:t>friendly</a:t>
            </a:r>
            <a:r>
              <a:rPr lang="nl-NL" b="0" baseline="0" dirty="0"/>
              <a:t> </a:t>
            </a:r>
            <a:r>
              <a:rPr lang="nl-NL" b="0" baseline="0" dirty="0" err="1"/>
              <a:t>and</a:t>
            </a:r>
            <a:r>
              <a:rPr lang="nl-NL" b="0" baseline="0" dirty="0"/>
              <a:t> </a:t>
            </a:r>
            <a:r>
              <a:rPr lang="nl-NL" b="0" baseline="0" dirty="0" err="1"/>
              <a:t>saves</a:t>
            </a:r>
            <a:r>
              <a:rPr lang="nl-NL" b="0" baseline="0" dirty="0"/>
              <a:t> time. The module is </a:t>
            </a:r>
            <a:r>
              <a:rPr lang="nl-NL" b="0" baseline="0" dirty="0" err="1"/>
              <a:t>seamlessly</a:t>
            </a:r>
            <a:r>
              <a:rPr lang="nl-NL" b="0" baseline="0" dirty="0"/>
              <a:t> </a:t>
            </a:r>
            <a:r>
              <a:rPr lang="nl-NL" b="0" baseline="0" dirty="0" err="1"/>
              <a:t>integrated</a:t>
            </a:r>
            <a:r>
              <a:rPr lang="nl-NL" b="0" baseline="0" dirty="0"/>
              <a:t> </a:t>
            </a:r>
            <a:r>
              <a:rPr lang="nl-NL" b="0" baseline="0" dirty="0" err="1"/>
              <a:t>into</a:t>
            </a:r>
            <a:r>
              <a:rPr lang="nl-NL" b="0" baseline="0" dirty="0"/>
              <a:t> </a:t>
            </a:r>
            <a:r>
              <a:rPr lang="nl-NL" b="0" baseline="0" dirty="0" err="1"/>
              <a:t>existing</a:t>
            </a:r>
            <a:r>
              <a:rPr lang="nl-NL" b="0" baseline="0" dirty="0"/>
              <a:t> IIVO </a:t>
            </a:r>
            <a:r>
              <a:rPr lang="nl-NL" b="0" baseline="0" dirty="0" err="1"/>
              <a:t>actuations</a:t>
            </a:r>
            <a:r>
              <a:rPr lang="nl-NL" b="0" baseline="0" dirty="0"/>
              <a:t>. </a:t>
            </a:r>
            <a:r>
              <a:rPr lang="nl-NL" b="0" baseline="0" dirty="0" err="1"/>
              <a:t>Ensuring</a:t>
            </a:r>
            <a:r>
              <a:rPr lang="nl-NL" b="0" baseline="0" dirty="0"/>
              <a:t> </a:t>
            </a:r>
            <a:r>
              <a:rPr lang="nl-NL" b="0" baseline="0" dirty="0" err="1"/>
              <a:t>the</a:t>
            </a:r>
            <a:r>
              <a:rPr lang="nl-NL" b="0" baseline="0" dirty="0"/>
              <a:t> </a:t>
            </a:r>
            <a:r>
              <a:rPr lang="nl-NL" b="0" baseline="0" dirty="0" err="1"/>
              <a:t>settings</a:t>
            </a:r>
            <a:r>
              <a:rPr lang="nl-NL" b="0" baseline="0" dirty="0"/>
              <a:t> are </a:t>
            </a:r>
            <a:r>
              <a:rPr lang="nl-NL" b="0" baseline="0" dirty="0" err="1"/>
              <a:t>automatically</a:t>
            </a:r>
            <a:r>
              <a:rPr lang="nl-NL" b="0" baseline="0" dirty="0"/>
              <a:t> </a:t>
            </a:r>
            <a:r>
              <a:rPr lang="nl-NL" b="0" baseline="0" dirty="0" err="1"/>
              <a:t>adjusted</a:t>
            </a:r>
            <a:r>
              <a:rPr lang="nl-NL" b="0" baseline="0" dirty="0"/>
              <a:t> </a:t>
            </a:r>
            <a:r>
              <a:rPr lang="nl-NL" b="0" baseline="0" dirty="0" err="1"/>
              <a:t>based</a:t>
            </a:r>
            <a:r>
              <a:rPr lang="nl-NL" b="0" baseline="0" dirty="0"/>
              <a:t> on </a:t>
            </a:r>
            <a:r>
              <a:rPr lang="nl-NL" b="0" baseline="0" dirty="0" err="1"/>
              <a:t>the</a:t>
            </a:r>
            <a:r>
              <a:rPr lang="nl-NL" b="0" baseline="0" dirty="0"/>
              <a:t> </a:t>
            </a:r>
            <a:r>
              <a:rPr lang="nl-NL" b="0" baseline="0" dirty="0" err="1"/>
              <a:t>available</a:t>
            </a:r>
            <a:r>
              <a:rPr lang="nl-NL" b="0" baseline="0" dirty="0"/>
              <a:t> </a:t>
            </a:r>
            <a:r>
              <a:rPr lang="nl-NL" b="0" baseline="0" dirty="0" err="1"/>
              <a:t>sunlight</a:t>
            </a:r>
            <a:r>
              <a:rPr lang="nl-NL" b="0" baseline="0" dirty="0"/>
              <a:t>. </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1E38F-4C10-4857-957D-7292AE2A1EE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5020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FB662-D830-28DF-9E4F-FE99D6B3836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3223064-6F2B-D2CA-F45E-8B28F3CB3BF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F4F6E74-9B62-81A6-7AE4-A7450B652260}"/>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8FED8C3E-481E-138D-54C6-092BECC8495A}"/>
              </a:ext>
            </a:extLst>
          </p:cNvPr>
          <p:cNvSpPr>
            <a:spLocks noGrp="1"/>
          </p:cNvSpPr>
          <p:nvPr>
            <p:ph type="sldNum" sz="quarter" idx="5"/>
          </p:nvPr>
        </p:nvSpPr>
        <p:spPr/>
        <p:txBody>
          <a:bodyPr/>
          <a:lstStyle/>
          <a:p>
            <a:fld id="{C625E3D6-3FE9-4682-AC33-6F07B17AA586}" type="slidenum">
              <a:rPr lang="nl-NL" smtClean="0"/>
              <a:t>3</a:t>
            </a:fld>
            <a:endParaRPr lang="nl-NL"/>
          </a:p>
        </p:txBody>
      </p:sp>
    </p:spTree>
    <p:extLst>
      <p:ext uri="{BB962C8B-B14F-4D97-AF65-F5344CB8AC3E}">
        <p14:creationId xmlns:p14="http://schemas.microsoft.com/office/powerpoint/2010/main" val="4380480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Are </a:t>
            </a:r>
            <a:r>
              <a:rPr lang="nl-NL" dirty="0" err="1"/>
              <a:t>you</a:t>
            </a:r>
            <a:r>
              <a:rPr lang="nl-NL" dirty="0"/>
              <a:t> ready </a:t>
            </a:r>
            <a:r>
              <a:rPr lang="nl-NL" dirty="0" err="1"/>
              <a:t>to</a:t>
            </a:r>
            <a:r>
              <a:rPr lang="nl-NL" dirty="0"/>
              <a:t> </a:t>
            </a:r>
            <a:r>
              <a:rPr lang="nl-NL" dirty="0" err="1"/>
              <a:t>be</a:t>
            </a:r>
            <a:r>
              <a:rPr lang="nl-NL" dirty="0"/>
              <a:t> </a:t>
            </a:r>
            <a:r>
              <a:rPr lang="nl-NL" dirty="0" err="1"/>
              <a:t>the</a:t>
            </a:r>
            <a:r>
              <a:rPr lang="nl-NL" dirty="0"/>
              <a:t> </a:t>
            </a:r>
            <a:r>
              <a:rPr lang="nl-NL" dirty="0" err="1"/>
              <a:t>future</a:t>
            </a:r>
            <a:r>
              <a:rPr lang="nl-NL" dirty="0"/>
              <a:t> </a:t>
            </a:r>
            <a:r>
              <a:rPr lang="nl-NL" dirty="0" err="1"/>
              <a:t>grower</a:t>
            </a:r>
            <a:r>
              <a:rPr lang="nl-NL" dirty="0"/>
              <a:t> </a:t>
            </a:r>
            <a:r>
              <a:rPr lang="nl-NL" dirty="0" err="1"/>
              <a:t>by</a:t>
            </a:r>
            <a:r>
              <a:rPr lang="nl-NL" dirty="0"/>
              <a:t> </a:t>
            </a:r>
            <a:r>
              <a:rPr lang="nl-NL" dirty="0" err="1"/>
              <a:t>using</a:t>
            </a:r>
            <a:r>
              <a:rPr lang="nl-NL" dirty="0"/>
              <a:t> </a:t>
            </a:r>
            <a:r>
              <a:rPr lang="nl-NL" dirty="0" err="1"/>
              <a:t>IIVO’s</a:t>
            </a:r>
            <a:r>
              <a:rPr lang="nl-NL" dirty="0"/>
              <a:t> Intelligent </a:t>
            </a:r>
            <a:r>
              <a:rPr lang="nl-NL" dirty="0" err="1"/>
              <a:t>Algorithms</a:t>
            </a:r>
            <a:r>
              <a:rPr lang="nl-NL" dirty="0"/>
              <a:t>?</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0C4C3-FB1D-44E8-B254-D0D3D3DDEF6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9319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7A9605-FF09-4163-9DB9-2984D55A013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7761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7C0C4C3-FB1D-44E8-B254-D0D3D3DDEF6E}" type="slidenum">
              <a:rPr lang="nl-NL" smtClean="0"/>
              <a:t>36</a:t>
            </a:fld>
            <a:endParaRPr lang="nl-NL"/>
          </a:p>
        </p:txBody>
      </p:sp>
    </p:spTree>
    <p:extLst>
      <p:ext uri="{BB962C8B-B14F-4D97-AF65-F5344CB8AC3E}">
        <p14:creationId xmlns:p14="http://schemas.microsoft.com/office/powerpoint/2010/main" val="1855287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207E6-4BA0-555C-21C0-97E3B39A106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A582A30-A3A5-ECBA-0511-9E04BA1EDC8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ECFB858-5DC0-2644-2373-9DD0A0D713FA}"/>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145032D1-648C-7303-5FC3-FE9911007CCA}"/>
              </a:ext>
            </a:extLst>
          </p:cNvPr>
          <p:cNvSpPr>
            <a:spLocks noGrp="1"/>
          </p:cNvSpPr>
          <p:nvPr>
            <p:ph type="sldNum" sz="quarter" idx="5"/>
          </p:nvPr>
        </p:nvSpPr>
        <p:spPr/>
        <p:txBody>
          <a:bodyPr/>
          <a:lstStyle/>
          <a:p>
            <a:fld id="{C625E3D6-3FE9-4682-AC33-6F07B17AA586}" type="slidenum">
              <a:rPr lang="nl-NL" smtClean="0"/>
              <a:t>4</a:t>
            </a:fld>
            <a:endParaRPr lang="nl-NL"/>
          </a:p>
        </p:txBody>
      </p:sp>
    </p:spTree>
    <p:extLst>
      <p:ext uri="{BB962C8B-B14F-4D97-AF65-F5344CB8AC3E}">
        <p14:creationId xmlns:p14="http://schemas.microsoft.com/office/powerpoint/2010/main" val="1138735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9CAC7-35AC-45D4-08B0-6A579E22B22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C5A50B7-3AFC-163D-967D-6C494ECF556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6872F46-1FE7-04AE-265B-288501B2D2C2}"/>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2046A815-C842-A464-8354-DC415A7E349B}"/>
              </a:ext>
            </a:extLst>
          </p:cNvPr>
          <p:cNvSpPr>
            <a:spLocks noGrp="1"/>
          </p:cNvSpPr>
          <p:nvPr>
            <p:ph type="sldNum" sz="quarter" idx="5"/>
          </p:nvPr>
        </p:nvSpPr>
        <p:spPr/>
        <p:txBody>
          <a:bodyPr/>
          <a:lstStyle/>
          <a:p>
            <a:fld id="{C625E3D6-3FE9-4682-AC33-6F07B17AA586}" type="slidenum">
              <a:rPr lang="nl-NL" smtClean="0"/>
              <a:t>5</a:t>
            </a:fld>
            <a:endParaRPr lang="nl-NL"/>
          </a:p>
        </p:txBody>
      </p:sp>
    </p:spTree>
    <p:extLst>
      <p:ext uri="{BB962C8B-B14F-4D97-AF65-F5344CB8AC3E}">
        <p14:creationId xmlns:p14="http://schemas.microsoft.com/office/powerpoint/2010/main" val="1442628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56982-181E-8EB2-8160-1ED9B4315B4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3D152FC-9EBB-27E7-4879-65C695FDD83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B3DCD34-6820-F43F-1B69-657508CAD3C8}"/>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B2D76A35-045D-0988-25C3-A61EC25E439C}"/>
              </a:ext>
            </a:extLst>
          </p:cNvPr>
          <p:cNvSpPr>
            <a:spLocks noGrp="1"/>
          </p:cNvSpPr>
          <p:nvPr>
            <p:ph type="sldNum" sz="quarter" idx="5"/>
          </p:nvPr>
        </p:nvSpPr>
        <p:spPr/>
        <p:txBody>
          <a:bodyPr/>
          <a:lstStyle/>
          <a:p>
            <a:fld id="{C625E3D6-3FE9-4682-AC33-6F07B17AA586}" type="slidenum">
              <a:rPr lang="nl-NL" smtClean="0"/>
              <a:t>6</a:t>
            </a:fld>
            <a:endParaRPr lang="nl-NL"/>
          </a:p>
        </p:txBody>
      </p:sp>
    </p:spTree>
    <p:extLst>
      <p:ext uri="{BB962C8B-B14F-4D97-AF65-F5344CB8AC3E}">
        <p14:creationId xmlns:p14="http://schemas.microsoft.com/office/powerpoint/2010/main" val="468449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0DEB7-567B-AD14-7E63-5E9ECB82269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C07B8EB-CEF8-8E8D-3064-9405C907A5E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0C99540-31B2-DDEC-FA05-D2C82B8C41F2}"/>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976DAC6C-E30F-EDBC-DAFF-50C56CBFEC9C}"/>
              </a:ext>
            </a:extLst>
          </p:cNvPr>
          <p:cNvSpPr>
            <a:spLocks noGrp="1"/>
          </p:cNvSpPr>
          <p:nvPr>
            <p:ph type="sldNum" sz="quarter" idx="5"/>
          </p:nvPr>
        </p:nvSpPr>
        <p:spPr/>
        <p:txBody>
          <a:bodyPr/>
          <a:lstStyle/>
          <a:p>
            <a:fld id="{C625E3D6-3FE9-4682-AC33-6F07B17AA586}" type="slidenum">
              <a:rPr lang="nl-NL" smtClean="0"/>
              <a:t>7</a:t>
            </a:fld>
            <a:endParaRPr lang="nl-NL"/>
          </a:p>
        </p:txBody>
      </p:sp>
    </p:spTree>
    <p:extLst>
      <p:ext uri="{BB962C8B-B14F-4D97-AF65-F5344CB8AC3E}">
        <p14:creationId xmlns:p14="http://schemas.microsoft.com/office/powerpoint/2010/main" val="2674955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F783C-21BE-3EF8-A8F9-7D7135BD108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74EDDB9-724B-03E7-E72F-E9027227C35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1D0C657-DFE2-E939-04E2-3C40BBC29E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Waterbalans is </a:t>
            </a:r>
            <a:r>
              <a:rPr lang="nl-NL" sz="1200" b="1" i="0" kern="1200" dirty="0">
                <a:solidFill>
                  <a:schemeClr val="tx1"/>
                </a:solidFill>
                <a:effectLst/>
                <a:latin typeface="+mn-lt"/>
                <a:ea typeface="+mn-ea"/>
                <a:cs typeface="+mn-cs"/>
              </a:rPr>
              <a:t>geen irrigatiestrategie</a:t>
            </a:r>
            <a:r>
              <a:rPr lang="nl-NL" sz="1200" b="0" i="0" kern="1200" dirty="0">
                <a:solidFill>
                  <a:schemeClr val="tx1"/>
                </a:solidFill>
                <a:effectLst/>
                <a:latin typeface="+mn-lt"/>
                <a:ea typeface="+mn-ea"/>
                <a:cs typeface="+mn-cs"/>
              </a:rPr>
              <a:t>, maar een </a:t>
            </a:r>
            <a:r>
              <a:rPr lang="nl-NL" sz="1200" b="1" i="0" kern="1200" dirty="0">
                <a:solidFill>
                  <a:schemeClr val="tx1"/>
                </a:solidFill>
                <a:effectLst/>
                <a:latin typeface="+mn-lt"/>
                <a:ea typeface="+mn-ea"/>
                <a:cs typeface="+mn-cs"/>
              </a:rPr>
              <a:t>plantreactie</a:t>
            </a:r>
            <a:r>
              <a:rPr lang="nl-NL" sz="1200" b="0" i="0" kern="1200" dirty="0">
                <a:solidFill>
                  <a:schemeClr val="tx1"/>
                </a:solidFill>
                <a:effectLst/>
                <a:latin typeface="+mn-lt"/>
                <a:ea typeface="+mn-ea"/>
                <a:cs typeface="+mn-cs"/>
              </a:rPr>
              <a:t> Zonder verdamping → geen opname Klimaat (VPD!) stuurt wateropname meer dan de druppelaar</a:t>
            </a:r>
          </a:p>
          <a:p>
            <a:endParaRPr lang="nl-NL" dirty="0"/>
          </a:p>
        </p:txBody>
      </p:sp>
      <p:sp>
        <p:nvSpPr>
          <p:cNvPr id="4" name="Tijdelijke aanduiding voor dianummer 3">
            <a:extLst>
              <a:ext uri="{FF2B5EF4-FFF2-40B4-BE49-F238E27FC236}">
                <a16:creationId xmlns:a16="http://schemas.microsoft.com/office/drawing/2014/main" id="{D155BB15-0388-C4DD-3F8A-318EC616F2EA}"/>
              </a:ext>
            </a:extLst>
          </p:cNvPr>
          <p:cNvSpPr>
            <a:spLocks noGrp="1"/>
          </p:cNvSpPr>
          <p:nvPr>
            <p:ph type="sldNum" sz="quarter" idx="5"/>
          </p:nvPr>
        </p:nvSpPr>
        <p:spPr/>
        <p:txBody>
          <a:bodyPr/>
          <a:lstStyle/>
          <a:p>
            <a:fld id="{C625E3D6-3FE9-4682-AC33-6F07B17AA586}" type="slidenum">
              <a:rPr lang="nl-NL" smtClean="0"/>
              <a:t>8</a:t>
            </a:fld>
            <a:endParaRPr lang="nl-NL"/>
          </a:p>
        </p:txBody>
      </p:sp>
    </p:spTree>
    <p:extLst>
      <p:ext uri="{BB962C8B-B14F-4D97-AF65-F5344CB8AC3E}">
        <p14:creationId xmlns:p14="http://schemas.microsoft.com/office/powerpoint/2010/main" val="103885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0A7CE-C2E1-81CA-A075-D87ACABEC0F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F0FA4BC-DAA5-0AAB-7233-F39D74DD642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4FC9411-C077-5010-0007-EE965F96F38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Waterbalans is </a:t>
            </a:r>
            <a:r>
              <a:rPr lang="nl-NL" sz="1200" b="1" i="0" kern="1200" dirty="0">
                <a:solidFill>
                  <a:schemeClr val="tx1"/>
                </a:solidFill>
                <a:effectLst/>
                <a:latin typeface="+mn-lt"/>
                <a:ea typeface="+mn-ea"/>
                <a:cs typeface="+mn-cs"/>
              </a:rPr>
              <a:t>geen irrigatiestrategie</a:t>
            </a:r>
            <a:r>
              <a:rPr lang="nl-NL" sz="1200" b="0" i="0" kern="1200" dirty="0">
                <a:solidFill>
                  <a:schemeClr val="tx1"/>
                </a:solidFill>
                <a:effectLst/>
                <a:latin typeface="+mn-lt"/>
                <a:ea typeface="+mn-ea"/>
                <a:cs typeface="+mn-cs"/>
              </a:rPr>
              <a:t>, maar een </a:t>
            </a:r>
            <a:r>
              <a:rPr lang="nl-NL" sz="1200" b="1" i="0" kern="1200" dirty="0">
                <a:solidFill>
                  <a:schemeClr val="tx1"/>
                </a:solidFill>
                <a:effectLst/>
                <a:latin typeface="+mn-lt"/>
                <a:ea typeface="+mn-ea"/>
                <a:cs typeface="+mn-cs"/>
              </a:rPr>
              <a:t>plantreactie</a:t>
            </a:r>
            <a:r>
              <a:rPr lang="nl-NL" sz="1200" b="0" i="0" kern="1200" dirty="0">
                <a:solidFill>
                  <a:schemeClr val="tx1"/>
                </a:solidFill>
                <a:effectLst/>
                <a:latin typeface="+mn-lt"/>
                <a:ea typeface="+mn-ea"/>
                <a:cs typeface="+mn-cs"/>
              </a:rPr>
              <a:t> Zonder verdamping → geen opname Klimaat (VPD!) stuurt wateropname meer dan de druppelaar</a:t>
            </a:r>
          </a:p>
          <a:p>
            <a:endParaRPr lang="nl-NL" dirty="0"/>
          </a:p>
        </p:txBody>
      </p:sp>
      <p:sp>
        <p:nvSpPr>
          <p:cNvPr id="4" name="Tijdelijke aanduiding voor dianummer 3">
            <a:extLst>
              <a:ext uri="{FF2B5EF4-FFF2-40B4-BE49-F238E27FC236}">
                <a16:creationId xmlns:a16="http://schemas.microsoft.com/office/drawing/2014/main" id="{004B6764-B982-8AA1-A010-303155F059F1}"/>
              </a:ext>
            </a:extLst>
          </p:cNvPr>
          <p:cNvSpPr>
            <a:spLocks noGrp="1"/>
          </p:cNvSpPr>
          <p:nvPr>
            <p:ph type="sldNum" sz="quarter" idx="5"/>
          </p:nvPr>
        </p:nvSpPr>
        <p:spPr/>
        <p:txBody>
          <a:bodyPr/>
          <a:lstStyle/>
          <a:p>
            <a:fld id="{C625E3D6-3FE9-4682-AC33-6F07B17AA586}" type="slidenum">
              <a:rPr lang="nl-NL" smtClean="0"/>
              <a:t>9</a:t>
            </a:fld>
            <a:endParaRPr lang="nl-NL"/>
          </a:p>
        </p:txBody>
      </p:sp>
    </p:spTree>
    <p:extLst>
      <p:ext uri="{BB962C8B-B14F-4D97-AF65-F5344CB8AC3E}">
        <p14:creationId xmlns:p14="http://schemas.microsoft.com/office/powerpoint/2010/main" val="133513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HGM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78449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GM Volledige f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4215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GM Header | Subline | Tekst">
    <p:spTree>
      <p:nvGrpSpPr>
        <p:cNvPr id="1" name=""/>
        <p:cNvGrpSpPr/>
        <p:nvPr/>
      </p:nvGrpSpPr>
      <p:grpSpPr>
        <a:xfrm>
          <a:off x="0" y="0"/>
          <a:ext cx="0" cy="0"/>
          <a:chOff x="0" y="0"/>
          <a:chExt cx="0" cy="0"/>
        </a:xfrm>
      </p:grpSpPr>
      <p:sp>
        <p:nvSpPr>
          <p:cNvPr id="9" name="Tijdelijke aanduiding voor titel 1">
            <a:extLst>
              <a:ext uri="{FF2B5EF4-FFF2-40B4-BE49-F238E27FC236}">
                <a16:creationId xmlns:a16="http://schemas.microsoft.com/office/drawing/2014/main" id="{A5F74F65-C56E-A63F-96A7-DA0047477AF0}"/>
              </a:ext>
            </a:extLst>
          </p:cNvPr>
          <p:cNvSpPr>
            <a:spLocks noGrp="1" noRot="1" noMove="1" noResize="1" noEditPoints="1" noAdjustHandles="1" noChangeArrowheads="1" noChangeShapeType="1"/>
          </p:cNvSpPr>
          <p:nvPr>
            <p:ph type="title" hasCustomPrompt="1"/>
          </p:nvPr>
        </p:nvSpPr>
        <p:spPr>
          <a:xfrm>
            <a:off x="814388" y="814388"/>
            <a:ext cx="10560843" cy="451930"/>
          </a:xfrm>
          <a:prstGeom prst="rect">
            <a:avLst/>
          </a:prstGeom>
        </p:spPr>
        <p:txBody>
          <a:bodyPr vert="horz" wrap="none" lIns="0" tIns="0" rIns="0" bIns="0" rtlCol="0" anchor="t" anchorCtr="0">
            <a:noAutofit/>
          </a:bodyPr>
          <a:lstStyle>
            <a:lvl1pPr algn="ctr">
              <a:defRPr sz="3600" b="1" cap="all" spc="-150" baseline="0">
                <a:solidFill>
                  <a:schemeClr val="accent1"/>
                </a:solidFill>
                <a:effectLst/>
                <a:latin typeface="Mic 32 New Rg" panose="020B0503000000020004" pitchFamily="34" charset="0"/>
              </a:defRPr>
            </a:lvl1pPr>
          </a:lstStyle>
          <a:p>
            <a:r>
              <a:rPr lang="nl-NL" dirty="0"/>
              <a:t>HEADER TEKST</a:t>
            </a:r>
          </a:p>
        </p:txBody>
      </p:sp>
      <p:sp>
        <p:nvSpPr>
          <p:cNvPr id="3" name="Text Placeholder 3">
            <a:extLst>
              <a:ext uri="{FF2B5EF4-FFF2-40B4-BE49-F238E27FC236}">
                <a16:creationId xmlns:a16="http://schemas.microsoft.com/office/drawing/2014/main" id="{F554B885-67A4-CEC1-187D-A1B3D7AD61D0}"/>
              </a:ext>
            </a:extLst>
          </p:cNvPr>
          <p:cNvSpPr>
            <a:spLocks noGrp="1" noRot="1" noMove="1" noResize="1" noEditPoints="1" noAdjustHandles="1" noChangeArrowheads="1" noChangeShapeType="1"/>
          </p:cNvSpPr>
          <p:nvPr>
            <p:ph type="body" sz="quarter" idx="10" hasCustomPrompt="1"/>
          </p:nvPr>
        </p:nvSpPr>
        <p:spPr>
          <a:xfrm>
            <a:off x="814388" y="1266318"/>
            <a:ext cx="10558462" cy="307777"/>
          </a:xfrm>
          <a:prstGeom prst="rect">
            <a:avLst/>
          </a:prstGeom>
        </p:spPr>
        <p:txBody>
          <a:bodyPr wrap="square" lIns="0" tIns="0" rIns="0" bIns="0">
            <a:spAutoFit/>
          </a:bodyPr>
          <a:lstStyle>
            <a:lvl1pPr marL="0" indent="0" algn="ctr">
              <a:buNone/>
              <a:defRPr sz="2000" b="1">
                <a:solidFill>
                  <a:schemeClr val="tx1"/>
                </a:solidFill>
                <a:latin typeface="+mn-lt"/>
              </a:defRPr>
            </a:lvl1pPr>
          </a:lstStyle>
          <a:p>
            <a:pPr lvl="0"/>
            <a:r>
              <a:rPr lang="en-US" dirty="0"/>
              <a:t>Subline</a:t>
            </a:r>
          </a:p>
        </p:txBody>
      </p:sp>
      <p:sp>
        <p:nvSpPr>
          <p:cNvPr id="6" name="Text Placeholder 3">
            <a:extLst>
              <a:ext uri="{FF2B5EF4-FFF2-40B4-BE49-F238E27FC236}">
                <a16:creationId xmlns:a16="http://schemas.microsoft.com/office/drawing/2014/main" id="{70650451-BFEB-B764-DAF0-61366C3FC0E0}"/>
              </a:ext>
            </a:extLst>
          </p:cNvPr>
          <p:cNvSpPr>
            <a:spLocks noGrp="1"/>
          </p:cNvSpPr>
          <p:nvPr>
            <p:ph type="body" sz="quarter" idx="11" hasCustomPrompt="1"/>
          </p:nvPr>
        </p:nvSpPr>
        <p:spPr>
          <a:xfrm>
            <a:off x="2666999" y="2026025"/>
            <a:ext cx="6858002" cy="307777"/>
          </a:xfrm>
          <a:prstGeom prst="rect">
            <a:avLst/>
          </a:prstGeom>
        </p:spPr>
        <p:txBody>
          <a:bodyPr wrap="square" lIns="0" tIns="0" rIns="0" bIns="0">
            <a:spAutoFit/>
          </a:bodyPr>
          <a:lstStyle>
            <a:lvl1pPr marL="0" indent="0" algn="ctr">
              <a:buNone/>
              <a:defRPr sz="2000" b="0">
                <a:solidFill>
                  <a:schemeClr val="tx1"/>
                </a:solidFill>
                <a:latin typeface="+mn-lt"/>
              </a:defRPr>
            </a:lvl1pPr>
          </a:lstStyle>
          <a:p>
            <a:pPr lvl="0"/>
            <a:r>
              <a:rPr lang="en-US" dirty="0" err="1"/>
              <a:t>tekst</a:t>
            </a:r>
            <a:endParaRPr lang="en-US" dirty="0"/>
          </a:p>
        </p:txBody>
      </p:sp>
    </p:spTree>
    <p:extLst>
      <p:ext uri="{BB962C8B-B14F-4D97-AF65-F5344CB8AC3E}">
        <p14:creationId xmlns:p14="http://schemas.microsoft.com/office/powerpoint/2010/main" val="1645805614"/>
      </p:ext>
    </p:extLst>
  </p:cSld>
  <p:clrMapOvr>
    <a:masterClrMapping/>
  </p:clrMapOvr>
  <p:extLst>
    <p:ext uri="{DCECCB84-F9BA-43D5-87BE-67443E8EF086}">
      <p15:sldGuideLst xmlns:p15="http://schemas.microsoft.com/office/powerpoint/2012/main">
        <p15:guide id="2" pos="4770">
          <p15:clr>
            <a:srgbClr val="FBAE40"/>
          </p15:clr>
        </p15:guide>
        <p15:guide id="3" pos="2389">
          <p15:clr>
            <a:srgbClr val="FBAE40"/>
          </p15:clr>
        </p15:guide>
        <p15:guide id="4" pos="2910">
          <p15:clr>
            <a:srgbClr val="FBAE40"/>
          </p15:clr>
        </p15:guide>
        <p15:guide id="5" pos="52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GM Header | Subline | Tekst | Pattern">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0798737E-11E5-1D9B-BC67-18D4BFA737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8"/>
            <a:ext cx="12192000" cy="6683202"/>
          </a:xfrm>
          <a:prstGeom prst="rect">
            <a:avLst/>
          </a:prstGeom>
        </p:spPr>
      </p:pic>
      <p:sp>
        <p:nvSpPr>
          <p:cNvPr id="3" name="Tijdelijke aanduiding voor titel 1">
            <a:extLst>
              <a:ext uri="{FF2B5EF4-FFF2-40B4-BE49-F238E27FC236}">
                <a16:creationId xmlns:a16="http://schemas.microsoft.com/office/drawing/2014/main" id="{710B33BB-C788-4266-BDC9-2EB95EEEC9CE}"/>
              </a:ext>
            </a:extLst>
          </p:cNvPr>
          <p:cNvSpPr>
            <a:spLocks noGrp="1"/>
          </p:cNvSpPr>
          <p:nvPr>
            <p:ph type="title" hasCustomPrompt="1"/>
          </p:nvPr>
        </p:nvSpPr>
        <p:spPr>
          <a:xfrm>
            <a:off x="814388" y="814388"/>
            <a:ext cx="10560843" cy="451930"/>
          </a:xfrm>
          <a:prstGeom prst="rect">
            <a:avLst/>
          </a:prstGeom>
        </p:spPr>
        <p:txBody>
          <a:bodyPr vert="horz" wrap="none" lIns="0" tIns="0" rIns="0" bIns="0" rtlCol="0" anchor="t" anchorCtr="0">
            <a:noAutofit/>
          </a:bodyPr>
          <a:lstStyle>
            <a:lvl1pPr algn="ctr">
              <a:defRPr sz="3600" b="1" cap="all" spc="-150" baseline="0">
                <a:solidFill>
                  <a:schemeClr val="accent1"/>
                </a:solidFill>
                <a:effectLst/>
                <a:latin typeface="Mic 32 New Rg" panose="020B0503000000020004" pitchFamily="34" charset="0"/>
              </a:defRPr>
            </a:lvl1pPr>
          </a:lstStyle>
          <a:p>
            <a:r>
              <a:rPr lang="nl-NL" dirty="0"/>
              <a:t>HEADER TEKST</a:t>
            </a:r>
          </a:p>
        </p:txBody>
      </p:sp>
      <p:sp>
        <p:nvSpPr>
          <p:cNvPr id="4" name="Text Placeholder 3">
            <a:extLst>
              <a:ext uri="{FF2B5EF4-FFF2-40B4-BE49-F238E27FC236}">
                <a16:creationId xmlns:a16="http://schemas.microsoft.com/office/drawing/2014/main" id="{1C8E16F8-36F8-E011-FA84-9ED043FAD541}"/>
              </a:ext>
            </a:extLst>
          </p:cNvPr>
          <p:cNvSpPr>
            <a:spLocks noGrp="1"/>
          </p:cNvSpPr>
          <p:nvPr>
            <p:ph type="body" sz="quarter" idx="10" hasCustomPrompt="1"/>
          </p:nvPr>
        </p:nvSpPr>
        <p:spPr>
          <a:xfrm>
            <a:off x="814388" y="1266318"/>
            <a:ext cx="10558462" cy="307777"/>
          </a:xfrm>
          <a:prstGeom prst="rect">
            <a:avLst/>
          </a:prstGeom>
        </p:spPr>
        <p:txBody>
          <a:bodyPr wrap="square" lIns="0" tIns="0" rIns="0" bIns="0">
            <a:spAutoFit/>
          </a:bodyPr>
          <a:lstStyle>
            <a:lvl1pPr marL="0" indent="0" algn="ctr">
              <a:buNone/>
              <a:defRPr sz="2000" b="1">
                <a:solidFill>
                  <a:schemeClr val="tx1"/>
                </a:solidFill>
                <a:latin typeface="+mn-lt"/>
              </a:defRPr>
            </a:lvl1pPr>
          </a:lstStyle>
          <a:p>
            <a:pPr lvl="0"/>
            <a:r>
              <a:rPr lang="en-US" dirty="0"/>
              <a:t>Subline</a:t>
            </a:r>
          </a:p>
        </p:txBody>
      </p:sp>
      <p:sp>
        <p:nvSpPr>
          <p:cNvPr id="7" name="Text Placeholder 3">
            <a:extLst>
              <a:ext uri="{FF2B5EF4-FFF2-40B4-BE49-F238E27FC236}">
                <a16:creationId xmlns:a16="http://schemas.microsoft.com/office/drawing/2014/main" id="{BFDCC828-4607-A3D8-308F-0D5B189B12B0}"/>
              </a:ext>
            </a:extLst>
          </p:cNvPr>
          <p:cNvSpPr>
            <a:spLocks noGrp="1"/>
          </p:cNvSpPr>
          <p:nvPr>
            <p:ph type="body" sz="quarter" idx="11" hasCustomPrompt="1"/>
          </p:nvPr>
        </p:nvSpPr>
        <p:spPr>
          <a:xfrm>
            <a:off x="2666999" y="2026025"/>
            <a:ext cx="6858002" cy="307777"/>
          </a:xfrm>
          <a:prstGeom prst="rect">
            <a:avLst/>
          </a:prstGeom>
        </p:spPr>
        <p:txBody>
          <a:bodyPr wrap="square" lIns="0" tIns="0" rIns="0" bIns="0">
            <a:spAutoFit/>
          </a:bodyPr>
          <a:lstStyle>
            <a:lvl1pPr marL="0" indent="0" algn="ctr">
              <a:buNone/>
              <a:defRPr sz="2000" b="0">
                <a:solidFill>
                  <a:schemeClr val="tx1"/>
                </a:solidFill>
                <a:latin typeface="+mn-lt"/>
              </a:defRPr>
            </a:lvl1pPr>
          </a:lstStyle>
          <a:p>
            <a:pPr lvl="0"/>
            <a:r>
              <a:rPr lang="en-US" dirty="0" err="1"/>
              <a:t>tekst</a:t>
            </a:r>
            <a:endParaRPr lang="en-US" dirty="0"/>
          </a:p>
        </p:txBody>
      </p:sp>
    </p:spTree>
    <p:extLst>
      <p:ext uri="{BB962C8B-B14F-4D97-AF65-F5344CB8AC3E}">
        <p14:creationId xmlns:p14="http://schemas.microsoft.com/office/powerpoint/2010/main" val="4077948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HGM 3 Column Header">
    <p:spTree>
      <p:nvGrpSpPr>
        <p:cNvPr id="1" name=""/>
        <p:cNvGrpSpPr/>
        <p:nvPr/>
      </p:nvGrpSpPr>
      <p:grpSpPr>
        <a:xfrm>
          <a:off x="0" y="0"/>
          <a:ext cx="0" cy="0"/>
          <a:chOff x="0" y="0"/>
          <a:chExt cx="0" cy="0"/>
        </a:xfrm>
      </p:grpSpPr>
      <p:sp>
        <p:nvSpPr>
          <p:cNvPr id="9" name="Tijdelijke aanduiding voor titel 1">
            <a:extLst>
              <a:ext uri="{FF2B5EF4-FFF2-40B4-BE49-F238E27FC236}">
                <a16:creationId xmlns:a16="http://schemas.microsoft.com/office/drawing/2014/main" id="{A5F74F65-C56E-A63F-96A7-DA0047477AF0}"/>
              </a:ext>
            </a:extLst>
          </p:cNvPr>
          <p:cNvSpPr>
            <a:spLocks noGrp="1"/>
          </p:cNvSpPr>
          <p:nvPr>
            <p:ph type="title" hasCustomPrompt="1"/>
          </p:nvPr>
        </p:nvSpPr>
        <p:spPr>
          <a:xfrm>
            <a:off x="814389" y="814388"/>
            <a:ext cx="5281612" cy="451930"/>
          </a:xfrm>
          <a:prstGeom prst="rect">
            <a:avLst/>
          </a:prstGeom>
        </p:spPr>
        <p:txBody>
          <a:bodyPr vert="horz" wrap="none" lIns="0" tIns="0" rIns="0" bIns="0" rtlCol="0" anchor="t" anchorCtr="0">
            <a:noAutofit/>
          </a:bodyPr>
          <a:lstStyle>
            <a:lvl1pPr algn="l">
              <a:defRPr sz="3600" b="1" cap="all" spc="-150" baseline="0">
                <a:solidFill>
                  <a:schemeClr val="accent1"/>
                </a:solidFill>
                <a:effectLst/>
                <a:latin typeface="Mic 32 New Rg" panose="020B0503000000020004" pitchFamily="34" charset="0"/>
              </a:defRPr>
            </a:lvl1pPr>
          </a:lstStyle>
          <a:p>
            <a:r>
              <a:rPr lang="nl-NL" dirty="0"/>
              <a:t>HEADER TEKST</a:t>
            </a:r>
          </a:p>
        </p:txBody>
      </p:sp>
      <p:sp>
        <p:nvSpPr>
          <p:cNvPr id="3" name="Text Placeholder 3">
            <a:extLst>
              <a:ext uri="{FF2B5EF4-FFF2-40B4-BE49-F238E27FC236}">
                <a16:creationId xmlns:a16="http://schemas.microsoft.com/office/drawing/2014/main" id="{F554B885-67A4-CEC1-187D-A1B3D7AD61D0}"/>
              </a:ext>
            </a:extLst>
          </p:cNvPr>
          <p:cNvSpPr>
            <a:spLocks noGrp="1"/>
          </p:cNvSpPr>
          <p:nvPr>
            <p:ph type="body" sz="quarter" idx="10" hasCustomPrompt="1"/>
          </p:nvPr>
        </p:nvSpPr>
        <p:spPr>
          <a:xfrm>
            <a:off x="814388" y="1266318"/>
            <a:ext cx="5281612" cy="307777"/>
          </a:xfrm>
          <a:prstGeom prst="rect">
            <a:avLst/>
          </a:prstGeom>
        </p:spPr>
        <p:txBody>
          <a:bodyPr wrap="square" lIns="0" tIns="0" rIns="0" bIns="0">
            <a:spAutoFit/>
          </a:bodyPr>
          <a:lstStyle>
            <a:lvl1pPr marL="0" indent="0" algn="l">
              <a:buNone/>
              <a:defRPr sz="2000" b="1">
                <a:solidFill>
                  <a:schemeClr val="tx1"/>
                </a:solidFill>
                <a:latin typeface="+mn-lt"/>
              </a:defRPr>
            </a:lvl1pPr>
          </a:lstStyle>
          <a:p>
            <a:pPr lvl="0"/>
            <a:r>
              <a:rPr lang="en-US" dirty="0"/>
              <a:t>Subline</a:t>
            </a:r>
          </a:p>
        </p:txBody>
      </p:sp>
      <p:sp>
        <p:nvSpPr>
          <p:cNvPr id="4" name="Text Placeholder 3">
            <a:extLst>
              <a:ext uri="{FF2B5EF4-FFF2-40B4-BE49-F238E27FC236}">
                <a16:creationId xmlns:a16="http://schemas.microsoft.com/office/drawing/2014/main" id="{64581090-D923-91EF-20E2-2B9281A19500}"/>
              </a:ext>
            </a:extLst>
          </p:cNvPr>
          <p:cNvSpPr>
            <a:spLocks noGrp="1"/>
          </p:cNvSpPr>
          <p:nvPr>
            <p:ph type="body" sz="quarter" idx="11" hasCustomPrompt="1"/>
          </p:nvPr>
        </p:nvSpPr>
        <p:spPr>
          <a:xfrm>
            <a:off x="814388" y="2026025"/>
            <a:ext cx="5281612" cy="307777"/>
          </a:xfrm>
          <a:prstGeom prst="rect">
            <a:avLst/>
          </a:prstGeom>
        </p:spPr>
        <p:txBody>
          <a:bodyPr wrap="square" lIns="0" tIns="0" rIns="0" bIns="0">
            <a:spAutoFit/>
          </a:bodyPr>
          <a:lstStyle>
            <a:lvl1pPr marL="0" indent="0" algn="l">
              <a:buNone/>
              <a:defRPr sz="2000" b="0">
                <a:solidFill>
                  <a:schemeClr val="tx1"/>
                </a:solidFill>
                <a:latin typeface="+mn-lt"/>
              </a:defRPr>
            </a:lvl1pPr>
          </a:lstStyle>
          <a:p>
            <a:pPr lvl="0"/>
            <a:r>
              <a:rPr lang="en-US" dirty="0" err="1"/>
              <a:t>tekst</a:t>
            </a:r>
            <a:endParaRPr lang="en-US" dirty="0"/>
          </a:p>
        </p:txBody>
      </p:sp>
      <p:pic>
        <p:nvPicPr>
          <p:cNvPr id="5" name="Graphic 4">
            <a:extLst>
              <a:ext uri="{FF2B5EF4-FFF2-40B4-BE49-F238E27FC236}">
                <a16:creationId xmlns:a16="http://schemas.microsoft.com/office/drawing/2014/main" id="{9A5B6AF6-D547-EF8B-B285-AD90B5583F8C}"/>
              </a:ext>
            </a:extLst>
          </p:cNvPr>
          <p:cNvPicPr/>
          <p:nvPr userDrawn="1"/>
        </p:nvPicPr>
        <p:blipFill>
          <a:blip>
            <a:extLst>
              <a:ext uri="{96DAC541-7B7A-43D3-8B79-37D633B846F1}">
                <asvg:svgBlip xmlns:asvg="http://schemas.microsoft.com/office/drawing/2016/SVG/main" r:embed="rId2"/>
              </a:ext>
            </a:extLst>
          </a:blip>
          <a:stretch>
            <a:fillRect/>
          </a:stretch>
        </p:blipFill>
        <p:spPr>
          <a:xfrm>
            <a:off x="-1191" y="6677891"/>
            <a:ext cx="12192000" cy="180109"/>
          </a:xfrm>
          <a:prstGeom prst="rect">
            <a:avLst/>
          </a:prstGeom>
        </p:spPr>
      </p:pic>
    </p:spTree>
    <p:extLst>
      <p:ext uri="{BB962C8B-B14F-4D97-AF65-F5344CB8AC3E}">
        <p14:creationId xmlns:p14="http://schemas.microsoft.com/office/powerpoint/2010/main" val="366883199"/>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E34F32-C9DE-3361-1D47-98928776FBE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NL"/>
          </a:p>
        </p:txBody>
      </p:sp>
      <p:sp>
        <p:nvSpPr>
          <p:cNvPr id="3" name="Ondertitel 2">
            <a:extLst>
              <a:ext uri="{FF2B5EF4-FFF2-40B4-BE49-F238E27FC236}">
                <a16:creationId xmlns:a16="http://schemas.microsoft.com/office/drawing/2014/main" id="{F82BFAC8-2CA5-9535-3DD6-680802E166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NL"/>
          </a:p>
        </p:txBody>
      </p:sp>
      <p:sp>
        <p:nvSpPr>
          <p:cNvPr id="4" name="Tijdelijke aanduiding voor datum 3">
            <a:extLst>
              <a:ext uri="{FF2B5EF4-FFF2-40B4-BE49-F238E27FC236}">
                <a16:creationId xmlns:a16="http://schemas.microsoft.com/office/drawing/2014/main" id="{38489651-563C-89DF-215B-2241AFB0ADE1}"/>
              </a:ext>
            </a:extLst>
          </p:cNvPr>
          <p:cNvSpPr>
            <a:spLocks noGrp="1"/>
          </p:cNvSpPr>
          <p:nvPr>
            <p:ph type="dt" sz="half" idx="10"/>
          </p:nvPr>
        </p:nvSpPr>
        <p:spPr/>
        <p:txBody>
          <a:bodyPr/>
          <a:lstStyle/>
          <a:p>
            <a:fld id="{2BC7EA2F-AD24-4524-AD34-EC0F397AF6F0}" type="datetimeFigureOut">
              <a:rPr lang="en-NL" smtClean="0"/>
              <a:t>10/01/2025</a:t>
            </a:fld>
            <a:endParaRPr lang="en-NL"/>
          </a:p>
        </p:txBody>
      </p:sp>
      <p:sp>
        <p:nvSpPr>
          <p:cNvPr id="5" name="Tijdelijke aanduiding voor voettekst 4">
            <a:extLst>
              <a:ext uri="{FF2B5EF4-FFF2-40B4-BE49-F238E27FC236}">
                <a16:creationId xmlns:a16="http://schemas.microsoft.com/office/drawing/2014/main" id="{0AB0411F-FDF2-9AE6-B687-E8672CB861D2}"/>
              </a:ext>
            </a:extLst>
          </p:cNvPr>
          <p:cNvSpPr>
            <a:spLocks noGrp="1"/>
          </p:cNvSpPr>
          <p:nvPr>
            <p:ph type="ftr" sz="quarter" idx="11"/>
          </p:nvPr>
        </p:nvSpPr>
        <p:spPr/>
        <p:txBody>
          <a:bodyPr/>
          <a:lstStyle/>
          <a:p>
            <a:endParaRPr lang="en-NL"/>
          </a:p>
        </p:txBody>
      </p:sp>
      <p:sp>
        <p:nvSpPr>
          <p:cNvPr id="6" name="Tijdelijke aanduiding voor dianummer 5">
            <a:extLst>
              <a:ext uri="{FF2B5EF4-FFF2-40B4-BE49-F238E27FC236}">
                <a16:creationId xmlns:a16="http://schemas.microsoft.com/office/drawing/2014/main" id="{310B4E86-9E14-6CB3-0818-0EC0F9AC3F20}"/>
              </a:ext>
            </a:extLst>
          </p:cNvPr>
          <p:cNvSpPr>
            <a:spLocks noGrp="1"/>
          </p:cNvSpPr>
          <p:nvPr>
            <p:ph type="sldNum" sz="quarter" idx="12"/>
          </p:nvPr>
        </p:nvSpPr>
        <p:spPr/>
        <p:txBody>
          <a:bodyPr/>
          <a:lstStyle/>
          <a:p>
            <a:fld id="{B3AB5E24-21CA-440B-B0AB-288AEFB34C94}" type="slidenum">
              <a:rPr lang="en-NL" smtClean="0"/>
              <a:t>‹nr.›</a:t>
            </a:fld>
            <a:endParaRPr lang="en-NL"/>
          </a:p>
        </p:txBody>
      </p:sp>
    </p:spTree>
    <p:extLst>
      <p:ext uri="{BB962C8B-B14F-4D97-AF65-F5344CB8AC3E}">
        <p14:creationId xmlns:p14="http://schemas.microsoft.com/office/powerpoint/2010/main" val="31831359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FFB272-3FB0-E7FC-0EC7-0B6AD9ABAA44}"/>
              </a:ext>
            </a:extLst>
          </p:cNvPr>
          <p:cNvSpPr>
            <a:spLocks noGrp="1"/>
          </p:cNvSpPr>
          <p:nvPr>
            <p:ph type="title"/>
          </p:nvPr>
        </p:nvSpPr>
        <p:spPr/>
        <p:txBody>
          <a:bodyPr/>
          <a:lstStyle/>
          <a:p>
            <a:r>
              <a:rPr lang="nl-NL"/>
              <a:t>Klik om stijl te bewerken</a:t>
            </a:r>
            <a:endParaRPr lang="en-NL"/>
          </a:p>
        </p:txBody>
      </p:sp>
      <p:sp>
        <p:nvSpPr>
          <p:cNvPr id="3" name="Tijdelijke aanduiding voor inhoud 2">
            <a:extLst>
              <a:ext uri="{FF2B5EF4-FFF2-40B4-BE49-F238E27FC236}">
                <a16:creationId xmlns:a16="http://schemas.microsoft.com/office/drawing/2014/main" id="{57C3920C-3352-1778-3BF7-EDBB58904AF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4" name="Tijdelijke aanduiding voor datum 3">
            <a:extLst>
              <a:ext uri="{FF2B5EF4-FFF2-40B4-BE49-F238E27FC236}">
                <a16:creationId xmlns:a16="http://schemas.microsoft.com/office/drawing/2014/main" id="{61A6278B-D2F3-8B07-5FF2-43E7E21FEBE1}"/>
              </a:ext>
            </a:extLst>
          </p:cNvPr>
          <p:cNvSpPr>
            <a:spLocks noGrp="1"/>
          </p:cNvSpPr>
          <p:nvPr>
            <p:ph type="dt" sz="half" idx="10"/>
          </p:nvPr>
        </p:nvSpPr>
        <p:spPr/>
        <p:txBody>
          <a:bodyPr/>
          <a:lstStyle/>
          <a:p>
            <a:fld id="{2BC7EA2F-AD24-4524-AD34-EC0F397AF6F0}" type="datetimeFigureOut">
              <a:rPr lang="en-NL" smtClean="0"/>
              <a:t>10/01/2025</a:t>
            </a:fld>
            <a:endParaRPr lang="en-NL"/>
          </a:p>
        </p:txBody>
      </p:sp>
      <p:sp>
        <p:nvSpPr>
          <p:cNvPr id="5" name="Tijdelijke aanduiding voor voettekst 4">
            <a:extLst>
              <a:ext uri="{FF2B5EF4-FFF2-40B4-BE49-F238E27FC236}">
                <a16:creationId xmlns:a16="http://schemas.microsoft.com/office/drawing/2014/main" id="{F1A5CFC0-DB23-519D-73C9-D3846569D659}"/>
              </a:ext>
            </a:extLst>
          </p:cNvPr>
          <p:cNvSpPr>
            <a:spLocks noGrp="1"/>
          </p:cNvSpPr>
          <p:nvPr>
            <p:ph type="ftr" sz="quarter" idx="11"/>
          </p:nvPr>
        </p:nvSpPr>
        <p:spPr/>
        <p:txBody>
          <a:bodyPr/>
          <a:lstStyle/>
          <a:p>
            <a:endParaRPr lang="en-NL"/>
          </a:p>
        </p:txBody>
      </p:sp>
      <p:sp>
        <p:nvSpPr>
          <p:cNvPr id="6" name="Tijdelijke aanduiding voor dianummer 5">
            <a:extLst>
              <a:ext uri="{FF2B5EF4-FFF2-40B4-BE49-F238E27FC236}">
                <a16:creationId xmlns:a16="http://schemas.microsoft.com/office/drawing/2014/main" id="{0AA4A01A-B1A0-E8A0-8F30-33F055D44E57}"/>
              </a:ext>
            </a:extLst>
          </p:cNvPr>
          <p:cNvSpPr>
            <a:spLocks noGrp="1"/>
          </p:cNvSpPr>
          <p:nvPr>
            <p:ph type="sldNum" sz="quarter" idx="12"/>
          </p:nvPr>
        </p:nvSpPr>
        <p:spPr/>
        <p:txBody>
          <a:bodyPr/>
          <a:lstStyle/>
          <a:p>
            <a:fld id="{B3AB5E24-21CA-440B-B0AB-288AEFB34C94}" type="slidenum">
              <a:rPr lang="en-NL" smtClean="0"/>
              <a:t>‹nr.›</a:t>
            </a:fld>
            <a:endParaRPr lang="en-NL"/>
          </a:p>
        </p:txBody>
      </p:sp>
    </p:spTree>
    <p:extLst>
      <p:ext uri="{BB962C8B-B14F-4D97-AF65-F5344CB8AC3E}">
        <p14:creationId xmlns:p14="http://schemas.microsoft.com/office/powerpoint/2010/main" val="10229207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F09C04-8797-77BF-7478-713302DC88C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NL"/>
          </a:p>
        </p:txBody>
      </p:sp>
      <p:sp>
        <p:nvSpPr>
          <p:cNvPr id="3" name="Tijdelijke aanduiding voor tekst 2">
            <a:extLst>
              <a:ext uri="{FF2B5EF4-FFF2-40B4-BE49-F238E27FC236}">
                <a16:creationId xmlns:a16="http://schemas.microsoft.com/office/drawing/2014/main" id="{44E48404-F414-F1C0-8D77-D7B97529BF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F63FD24-843B-50EF-FFA6-D41DC7392700}"/>
              </a:ext>
            </a:extLst>
          </p:cNvPr>
          <p:cNvSpPr>
            <a:spLocks noGrp="1"/>
          </p:cNvSpPr>
          <p:nvPr>
            <p:ph type="dt" sz="half" idx="10"/>
          </p:nvPr>
        </p:nvSpPr>
        <p:spPr/>
        <p:txBody>
          <a:bodyPr/>
          <a:lstStyle/>
          <a:p>
            <a:fld id="{2BC7EA2F-AD24-4524-AD34-EC0F397AF6F0}" type="datetimeFigureOut">
              <a:rPr lang="en-NL" smtClean="0"/>
              <a:t>10/01/2025</a:t>
            </a:fld>
            <a:endParaRPr lang="en-NL"/>
          </a:p>
        </p:txBody>
      </p:sp>
      <p:sp>
        <p:nvSpPr>
          <p:cNvPr id="5" name="Tijdelijke aanduiding voor voettekst 4">
            <a:extLst>
              <a:ext uri="{FF2B5EF4-FFF2-40B4-BE49-F238E27FC236}">
                <a16:creationId xmlns:a16="http://schemas.microsoft.com/office/drawing/2014/main" id="{D7A740D3-E448-3921-320F-F338EC9E5CAA}"/>
              </a:ext>
            </a:extLst>
          </p:cNvPr>
          <p:cNvSpPr>
            <a:spLocks noGrp="1"/>
          </p:cNvSpPr>
          <p:nvPr>
            <p:ph type="ftr" sz="quarter" idx="11"/>
          </p:nvPr>
        </p:nvSpPr>
        <p:spPr/>
        <p:txBody>
          <a:bodyPr/>
          <a:lstStyle/>
          <a:p>
            <a:endParaRPr lang="en-NL"/>
          </a:p>
        </p:txBody>
      </p:sp>
      <p:sp>
        <p:nvSpPr>
          <p:cNvPr id="6" name="Tijdelijke aanduiding voor dianummer 5">
            <a:extLst>
              <a:ext uri="{FF2B5EF4-FFF2-40B4-BE49-F238E27FC236}">
                <a16:creationId xmlns:a16="http://schemas.microsoft.com/office/drawing/2014/main" id="{B4697760-1A95-5A1D-EA32-BC70C94821CB}"/>
              </a:ext>
            </a:extLst>
          </p:cNvPr>
          <p:cNvSpPr>
            <a:spLocks noGrp="1"/>
          </p:cNvSpPr>
          <p:nvPr>
            <p:ph type="sldNum" sz="quarter" idx="12"/>
          </p:nvPr>
        </p:nvSpPr>
        <p:spPr/>
        <p:txBody>
          <a:bodyPr/>
          <a:lstStyle/>
          <a:p>
            <a:fld id="{B3AB5E24-21CA-440B-B0AB-288AEFB34C94}" type="slidenum">
              <a:rPr lang="en-NL" smtClean="0"/>
              <a:t>‹nr.›</a:t>
            </a:fld>
            <a:endParaRPr lang="en-NL"/>
          </a:p>
        </p:txBody>
      </p:sp>
    </p:spTree>
    <p:extLst>
      <p:ext uri="{BB962C8B-B14F-4D97-AF65-F5344CB8AC3E}">
        <p14:creationId xmlns:p14="http://schemas.microsoft.com/office/powerpoint/2010/main" val="29542185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DCCEBC-218F-B735-0E6C-B8ABB96555DD}"/>
              </a:ext>
            </a:extLst>
          </p:cNvPr>
          <p:cNvSpPr>
            <a:spLocks noGrp="1"/>
          </p:cNvSpPr>
          <p:nvPr>
            <p:ph type="title"/>
          </p:nvPr>
        </p:nvSpPr>
        <p:spPr/>
        <p:txBody>
          <a:bodyPr/>
          <a:lstStyle/>
          <a:p>
            <a:r>
              <a:rPr lang="nl-NL"/>
              <a:t>Klik om stijl te bewerken</a:t>
            </a:r>
            <a:endParaRPr lang="en-NL"/>
          </a:p>
        </p:txBody>
      </p:sp>
      <p:sp>
        <p:nvSpPr>
          <p:cNvPr id="3" name="Tijdelijke aanduiding voor inhoud 2">
            <a:extLst>
              <a:ext uri="{FF2B5EF4-FFF2-40B4-BE49-F238E27FC236}">
                <a16:creationId xmlns:a16="http://schemas.microsoft.com/office/drawing/2014/main" id="{877EDE3B-DA8A-5FB9-B214-DC133DA543D0}"/>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4" name="Tijdelijke aanduiding voor inhoud 3">
            <a:extLst>
              <a:ext uri="{FF2B5EF4-FFF2-40B4-BE49-F238E27FC236}">
                <a16:creationId xmlns:a16="http://schemas.microsoft.com/office/drawing/2014/main" id="{C4F45CD8-6D76-BCA6-F0B7-1C3E5864DDD0}"/>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5" name="Tijdelijke aanduiding voor datum 4">
            <a:extLst>
              <a:ext uri="{FF2B5EF4-FFF2-40B4-BE49-F238E27FC236}">
                <a16:creationId xmlns:a16="http://schemas.microsoft.com/office/drawing/2014/main" id="{D17C179B-7081-28EA-3D0D-D8CB54D658F1}"/>
              </a:ext>
            </a:extLst>
          </p:cNvPr>
          <p:cNvSpPr>
            <a:spLocks noGrp="1"/>
          </p:cNvSpPr>
          <p:nvPr>
            <p:ph type="dt" sz="half" idx="10"/>
          </p:nvPr>
        </p:nvSpPr>
        <p:spPr/>
        <p:txBody>
          <a:bodyPr/>
          <a:lstStyle/>
          <a:p>
            <a:fld id="{2BC7EA2F-AD24-4524-AD34-EC0F397AF6F0}" type="datetimeFigureOut">
              <a:rPr lang="en-NL" smtClean="0"/>
              <a:t>10/01/2025</a:t>
            </a:fld>
            <a:endParaRPr lang="en-NL"/>
          </a:p>
        </p:txBody>
      </p:sp>
      <p:sp>
        <p:nvSpPr>
          <p:cNvPr id="6" name="Tijdelijke aanduiding voor voettekst 5">
            <a:extLst>
              <a:ext uri="{FF2B5EF4-FFF2-40B4-BE49-F238E27FC236}">
                <a16:creationId xmlns:a16="http://schemas.microsoft.com/office/drawing/2014/main" id="{D0DDBBC4-1C4A-FC7E-0E05-B1377695B293}"/>
              </a:ext>
            </a:extLst>
          </p:cNvPr>
          <p:cNvSpPr>
            <a:spLocks noGrp="1"/>
          </p:cNvSpPr>
          <p:nvPr>
            <p:ph type="ftr" sz="quarter" idx="11"/>
          </p:nvPr>
        </p:nvSpPr>
        <p:spPr/>
        <p:txBody>
          <a:bodyPr/>
          <a:lstStyle/>
          <a:p>
            <a:endParaRPr lang="en-NL"/>
          </a:p>
        </p:txBody>
      </p:sp>
      <p:sp>
        <p:nvSpPr>
          <p:cNvPr id="7" name="Tijdelijke aanduiding voor dianummer 6">
            <a:extLst>
              <a:ext uri="{FF2B5EF4-FFF2-40B4-BE49-F238E27FC236}">
                <a16:creationId xmlns:a16="http://schemas.microsoft.com/office/drawing/2014/main" id="{A01B47CE-933E-5F70-B74D-B06FA210470C}"/>
              </a:ext>
            </a:extLst>
          </p:cNvPr>
          <p:cNvSpPr>
            <a:spLocks noGrp="1"/>
          </p:cNvSpPr>
          <p:nvPr>
            <p:ph type="sldNum" sz="quarter" idx="12"/>
          </p:nvPr>
        </p:nvSpPr>
        <p:spPr/>
        <p:txBody>
          <a:bodyPr/>
          <a:lstStyle/>
          <a:p>
            <a:fld id="{B3AB5E24-21CA-440B-B0AB-288AEFB34C94}" type="slidenum">
              <a:rPr lang="en-NL" smtClean="0"/>
              <a:t>‹nr.›</a:t>
            </a:fld>
            <a:endParaRPr lang="en-NL"/>
          </a:p>
        </p:txBody>
      </p:sp>
    </p:spTree>
    <p:extLst>
      <p:ext uri="{BB962C8B-B14F-4D97-AF65-F5344CB8AC3E}">
        <p14:creationId xmlns:p14="http://schemas.microsoft.com/office/powerpoint/2010/main" val="11184534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88A4E8-9C95-B11E-817A-B709E8336440}"/>
              </a:ext>
            </a:extLst>
          </p:cNvPr>
          <p:cNvSpPr>
            <a:spLocks noGrp="1"/>
          </p:cNvSpPr>
          <p:nvPr>
            <p:ph type="title"/>
          </p:nvPr>
        </p:nvSpPr>
        <p:spPr>
          <a:xfrm>
            <a:off x="839788" y="365125"/>
            <a:ext cx="10515600" cy="1325563"/>
          </a:xfrm>
        </p:spPr>
        <p:txBody>
          <a:bodyPr/>
          <a:lstStyle/>
          <a:p>
            <a:r>
              <a:rPr lang="nl-NL"/>
              <a:t>Klik om stijl te bewerken</a:t>
            </a:r>
            <a:endParaRPr lang="en-NL"/>
          </a:p>
        </p:txBody>
      </p:sp>
      <p:sp>
        <p:nvSpPr>
          <p:cNvPr id="3" name="Tijdelijke aanduiding voor tekst 2">
            <a:extLst>
              <a:ext uri="{FF2B5EF4-FFF2-40B4-BE49-F238E27FC236}">
                <a16:creationId xmlns:a16="http://schemas.microsoft.com/office/drawing/2014/main" id="{8D8ECEB0-7991-97C7-6811-095843215A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749A09A-EC5C-4375-6882-9ABB957A14E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5" name="Tijdelijke aanduiding voor tekst 4">
            <a:extLst>
              <a:ext uri="{FF2B5EF4-FFF2-40B4-BE49-F238E27FC236}">
                <a16:creationId xmlns:a16="http://schemas.microsoft.com/office/drawing/2014/main" id="{A2C97213-B641-148C-7EC6-D35BB337C1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F70D620F-199E-2FFB-D0EA-6A970F5918E0}"/>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7" name="Tijdelijke aanduiding voor datum 6">
            <a:extLst>
              <a:ext uri="{FF2B5EF4-FFF2-40B4-BE49-F238E27FC236}">
                <a16:creationId xmlns:a16="http://schemas.microsoft.com/office/drawing/2014/main" id="{C5FB2DAA-5108-BB51-C792-8D5BB295E2A6}"/>
              </a:ext>
            </a:extLst>
          </p:cNvPr>
          <p:cNvSpPr>
            <a:spLocks noGrp="1"/>
          </p:cNvSpPr>
          <p:nvPr>
            <p:ph type="dt" sz="half" idx="10"/>
          </p:nvPr>
        </p:nvSpPr>
        <p:spPr/>
        <p:txBody>
          <a:bodyPr/>
          <a:lstStyle/>
          <a:p>
            <a:fld id="{2BC7EA2F-AD24-4524-AD34-EC0F397AF6F0}" type="datetimeFigureOut">
              <a:rPr lang="en-NL" smtClean="0"/>
              <a:t>10/01/2025</a:t>
            </a:fld>
            <a:endParaRPr lang="en-NL"/>
          </a:p>
        </p:txBody>
      </p:sp>
      <p:sp>
        <p:nvSpPr>
          <p:cNvPr id="8" name="Tijdelijke aanduiding voor voettekst 7">
            <a:extLst>
              <a:ext uri="{FF2B5EF4-FFF2-40B4-BE49-F238E27FC236}">
                <a16:creationId xmlns:a16="http://schemas.microsoft.com/office/drawing/2014/main" id="{68A4EA2C-09DA-3A91-53BE-713B8F1EDC7C}"/>
              </a:ext>
            </a:extLst>
          </p:cNvPr>
          <p:cNvSpPr>
            <a:spLocks noGrp="1"/>
          </p:cNvSpPr>
          <p:nvPr>
            <p:ph type="ftr" sz="quarter" idx="11"/>
          </p:nvPr>
        </p:nvSpPr>
        <p:spPr/>
        <p:txBody>
          <a:bodyPr/>
          <a:lstStyle/>
          <a:p>
            <a:endParaRPr lang="en-NL"/>
          </a:p>
        </p:txBody>
      </p:sp>
      <p:sp>
        <p:nvSpPr>
          <p:cNvPr id="9" name="Tijdelijke aanduiding voor dianummer 8">
            <a:extLst>
              <a:ext uri="{FF2B5EF4-FFF2-40B4-BE49-F238E27FC236}">
                <a16:creationId xmlns:a16="http://schemas.microsoft.com/office/drawing/2014/main" id="{B8CCB52E-2BF4-635B-E55E-071D169CA143}"/>
              </a:ext>
            </a:extLst>
          </p:cNvPr>
          <p:cNvSpPr>
            <a:spLocks noGrp="1"/>
          </p:cNvSpPr>
          <p:nvPr>
            <p:ph type="sldNum" sz="quarter" idx="12"/>
          </p:nvPr>
        </p:nvSpPr>
        <p:spPr/>
        <p:txBody>
          <a:bodyPr/>
          <a:lstStyle/>
          <a:p>
            <a:fld id="{B3AB5E24-21CA-440B-B0AB-288AEFB34C94}" type="slidenum">
              <a:rPr lang="en-NL" smtClean="0"/>
              <a:t>‹nr.›</a:t>
            </a:fld>
            <a:endParaRPr lang="en-NL"/>
          </a:p>
        </p:txBody>
      </p:sp>
    </p:spTree>
    <p:extLst>
      <p:ext uri="{BB962C8B-B14F-4D97-AF65-F5344CB8AC3E}">
        <p14:creationId xmlns:p14="http://schemas.microsoft.com/office/powerpoint/2010/main" val="383511029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B242EE-FD39-A927-B314-0EB231289498}"/>
              </a:ext>
            </a:extLst>
          </p:cNvPr>
          <p:cNvSpPr>
            <a:spLocks noGrp="1"/>
          </p:cNvSpPr>
          <p:nvPr>
            <p:ph type="title"/>
          </p:nvPr>
        </p:nvSpPr>
        <p:spPr/>
        <p:txBody>
          <a:bodyPr/>
          <a:lstStyle/>
          <a:p>
            <a:r>
              <a:rPr lang="nl-NL"/>
              <a:t>Klik om stijl te bewerken</a:t>
            </a:r>
            <a:endParaRPr lang="en-NL"/>
          </a:p>
        </p:txBody>
      </p:sp>
      <p:sp>
        <p:nvSpPr>
          <p:cNvPr id="3" name="Tijdelijke aanduiding voor datum 2">
            <a:extLst>
              <a:ext uri="{FF2B5EF4-FFF2-40B4-BE49-F238E27FC236}">
                <a16:creationId xmlns:a16="http://schemas.microsoft.com/office/drawing/2014/main" id="{BFAD3F87-578D-B3C6-FB32-18D2735B8E6D}"/>
              </a:ext>
            </a:extLst>
          </p:cNvPr>
          <p:cNvSpPr>
            <a:spLocks noGrp="1"/>
          </p:cNvSpPr>
          <p:nvPr>
            <p:ph type="dt" sz="half" idx="10"/>
          </p:nvPr>
        </p:nvSpPr>
        <p:spPr/>
        <p:txBody>
          <a:bodyPr/>
          <a:lstStyle/>
          <a:p>
            <a:fld id="{2BC7EA2F-AD24-4524-AD34-EC0F397AF6F0}" type="datetimeFigureOut">
              <a:rPr lang="en-NL" smtClean="0"/>
              <a:t>10/01/2025</a:t>
            </a:fld>
            <a:endParaRPr lang="en-NL"/>
          </a:p>
        </p:txBody>
      </p:sp>
      <p:sp>
        <p:nvSpPr>
          <p:cNvPr id="4" name="Tijdelijke aanduiding voor voettekst 3">
            <a:extLst>
              <a:ext uri="{FF2B5EF4-FFF2-40B4-BE49-F238E27FC236}">
                <a16:creationId xmlns:a16="http://schemas.microsoft.com/office/drawing/2014/main" id="{D121921B-0817-D3F3-9D17-F684BE753D28}"/>
              </a:ext>
            </a:extLst>
          </p:cNvPr>
          <p:cNvSpPr>
            <a:spLocks noGrp="1"/>
          </p:cNvSpPr>
          <p:nvPr>
            <p:ph type="ftr" sz="quarter" idx="11"/>
          </p:nvPr>
        </p:nvSpPr>
        <p:spPr/>
        <p:txBody>
          <a:bodyPr/>
          <a:lstStyle/>
          <a:p>
            <a:endParaRPr lang="en-NL"/>
          </a:p>
        </p:txBody>
      </p:sp>
      <p:sp>
        <p:nvSpPr>
          <p:cNvPr id="5" name="Tijdelijke aanduiding voor dianummer 4">
            <a:extLst>
              <a:ext uri="{FF2B5EF4-FFF2-40B4-BE49-F238E27FC236}">
                <a16:creationId xmlns:a16="http://schemas.microsoft.com/office/drawing/2014/main" id="{3F417C0C-59CC-78FB-A061-0EA6B7E4A6E4}"/>
              </a:ext>
            </a:extLst>
          </p:cNvPr>
          <p:cNvSpPr>
            <a:spLocks noGrp="1"/>
          </p:cNvSpPr>
          <p:nvPr>
            <p:ph type="sldNum" sz="quarter" idx="12"/>
          </p:nvPr>
        </p:nvSpPr>
        <p:spPr/>
        <p:txBody>
          <a:bodyPr/>
          <a:lstStyle/>
          <a:p>
            <a:fld id="{B3AB5E24-21CA-440B-B0AB-288AEFB34C94}" type="slidenum">
              <a:rPr lang="en-NL" smtClean="0"/>
              <a:t>‹nr.›</a:t>
            </a:fld>
            <a:endParaRPr lang="en-NL"/>
          </a:p>
        </p:txBody>
      </p:sp>
    </p:spTree>
    <p:extLst>
      <p:ext uri="{BB962C8B-B14F-4D97-AF65-F5344CB8AC3E}">
        <p14:creationId xmlns:p14="http://schemas.microsoft.com/office/powerpoint/2010/main" val="2474450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HGM Pattern Header">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0798737E-11E5-1D9B-BC67-18D4BFA737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8"/>
            <a:ext cx="12192000" cy="6683202"/>
          </a:xfrm>
          <a:prstGeom prst="rect">
            <a:avLst/>
          </a:prstGeom>
        </p:spPr>
      </p:pic>
      <p:sp>
        <p:nvSpPr>
          <p:cNvPr id="3" name="Tijdelijke aanduiding voor titel 1">
            <a:extLst>
              <a:ext uri="{FF2B5EF4-FFF2-40B4-BE49-F238E27FC236}">
                <a16:creationId xmlns:a16="http://schemas.microsoft.com/office/drawing/2014/main" id="{710B33BB-C788-4266-BDC9-2EB95EEEC9CE}"/>
              </a:ext>
            </a:extLst>
          </p:cNvPr>
          <p:cNvSpPr>
            <a:spLocks noGrp="1"/>
          </p:cNvSpPr>
          <p:nvPr>
            <p:ph type="title" hasCustomPrompt="1"/>
          </p:nvPr>
        </p:nvSpPr>
        <p:spPr>
          <a:xfrm>
            <a:off x="814388" y="3203035"/>
            <a:ext cx="10560843" cy="451930"/>
          </a:xfrm>
          <a:prstGeom prst="rect">
            <a:avLst/>
          </a:prstGeom>
        </p:spPr>
        <p:txBody>
          <a:bodyPr vert="horz" wrap="none" lIns="0" tIns="0" rIns="0" bIns="0" rtlCol="0" anchor="t" anchorCtr="0">
            <a:noAutofit/>
          </a:bodyPr>
          <a:lstStyle>
            <a:lvl1pPr algn="ctr">
              <a:defRPr sz="3600" b="1" cap="all" spc="-150" baseline="0">
                <a:solidFill>
                  <a:schemeClr val="accent1"/>
                </a:solidFill>
                <a:effectLst/>
                <a:latin typeface="Mic 32 New Rg" panose="020B0503000000020004" pitchFamily="34" charset="0"/>
              </a:defRPr>
            </a:lvl1pPr>
          </a:lstStyle>
          <a:p>
            <a:r>
              <a:rPr lang="nl-NL" dirty="0"/>
              <a:t>HEADER TEKST</a:t>
            </a:r>
          </a:p>
        </p:txBody>
      </p:sp>
      <p:sp>
        <p:nvSpPr>
          <p:cNvPr id="4" name="Text Placeholder 3">
            <a:extLst>
              <a:ext uri="{FF2B5EF4-FFF2-40B4-BE49-F238E27FC236}">
                <a16:creationId xmlns:a16="http://schemas.microsoft.com/office/drawing/2014/main" id="{1C8E16F8-36F8-E011-FA84-9ED043FAD541}"/>
              </a:ext>
            </a:extLst>
          </p:cNvPr>
          <p:cNvSpPr>
            <a:spLocks noGrp="1"/>
          </p:cNvSpPr>
          <p:nvPr>
            <p:ph type="body" sz="quarter" idx="10" hasCustomPrompt="1"/>
          </p:nvPr>
        </p:nvSpPr>
        <p:spPr>
          <a:xfrm>
            <a:off x="814388" y="3654964"/>
            <a:ext cx="10558462" cy="307777"/>
          </a:xfrm>
          <a:prstGeom prst="rect">
            <a:avLst/>
          </a:prstGeom>
        </p:spPr>
        <p:txBody>
          <a:bodyPr wrap="square" lIns="0" tIns="0" rIns="0" bIns="0">
            <a:spAutoFit/>
          </a:bodyPr>
          <a:lstStyle>
            <a:lvl1pPr marL="0" indent="0" algn="ctr">
              <a:buNone/>
              <a:defRPr sz="2000" b="1">
                <a:solidFill>
                  <a:schemeClr val="tx1"/>
                </a:solidFill>
                <a:latin typeface="+mn-lt"/>
              </a:defRPr>
            </a:lvl1pPr>
          </a:lstStyle>
          <a:p>
            <a:pPr lvl="0"/>
            <a:r>
              <a:rPr lang="en-US" dirty="0"/>
              <a:t>Subline</a:t>
            </a:r>
          </a:p>
        </p:txBody>
      </p:sp>
    </p:spTree>
    <p:extLst>
      <p:ext uri="{BB962C8B-B14F-4D97-AF65-F5344CB8AC3E}">
        <p14:creationId xmlns:p14="http://schemas.microsoft.com/office/powerpoint/2010/main" val="25512536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FC79A86-9A5D-A2F1-E558-8A241A07A752}"/>
              </a:ext>
            </a:extLst>
          </p:cNvPr>
          <p:cNvSpPr>
            <a:spLocks noGrp="1"/>
          </p:cNvSpPr>
          <p:nvPr>
            <p:ph type="dt" sz="half" idx="10"/>
          </p:nvPr>
        </p:nvSpPr>
        <p:spPr/>
        <p:txBody>
          <a:bodyPr/>
          <a:lstStyle/>
          <a:p>
            <a:fld id="{2BC7EA2F-AD24-4524-AD34-EC0F397AF6F0}" type="datetimeFigureOut">
              <a:rPr lang="en-NL" smtClean="0"/>
              <a:t>10/01/2025</a:t>
            </a:fld>
            <a:endParaRPr lang="en-NL"/>
          </a:p>
        </p:txBody>
      </p:sp>
      <p:sp>
        <p:nvSpPr>
          <p:cNvPr id="3" name="Tijdelijke aanduiding voor voettekst 2">
            <a:extLst>
              <a:ext uri="{FF2B5EF4-FFF2-40B4-BE49-F238E27FC236}">
                <a16:creationId xmlns:a16="http://schemas.microsoft.com/office/drawing/2014/main" id="{6499CFED-2A4E-7F40-D05D-1F9FD50840B2}"/>
              </a:ext>
            </a:extLst>
          </p:cNvPr>
          <p:cNvSpPr>
            <a:spLocks noGrp="1"/>
          </p:cNvSpPr>
          <p:nvPr>
            <p:ph type="ftr" sz="quarter" idx="11"/>
          </p:nvPr>
        </p:nvSpPr>
        <p:spPr/>
        <p:txBody>
          <a:bodyPr/>
          <a:lstStyle/>
          <a:p>
            <a:endParaRPr lang="en-NL"/>
          </a:p>
        </p:txBody>
      </p:sp>
      <p:sp>
        <p:nvSpPr>
          <p:cNvPr id="4" name="Tijdelijke aanduiding voor dianummer 3">
            <a:extLst>
              <a:ext uri="{FF2B5EF4-FFF2-40B4-BE49-F238E27FC236}">
                <a16:creationId xmlns:a16="http://schemas.microsoft.com/office/drawing/2014/main" id="{88C536D2-4753-BD42-8D28-B31BD811BAE6}"/>
              </a:ext>
            </a:extLst>
          </p:cNvPr>
          <p:cNvSpPr>
            <a:spLocks noGrp="1"/>
          </p:cNvSpPr>
          <p:nvPr>
            <p:ph type="sldNum" sz="quarter" idx="12"/>
          </p:nvPr>
        </p:nvSpPr>
        <p:spPr/>
        <p:txBody>
          <a:bodyPr/>
          <a:lstStyle/>
          <a:p>
            <a:fld id="{B3AB5E24-21CA-440B-B0AB-288AEFB34C94}" type="slidenum">
              <a:rPr lang="en-NL" smtClean="0"/>
              <a:t>‹nr.›</a:t>
            </a:fld>
            <a:endParaRPr lang="en-NL"/>
          </a:p>
        </p:txBody>
      </p:sp>
    </p:spTree>
    <p:extLst>
      <p:ext uri="{BB962C8B-B14F-4D97-AF65-F5344CB8AC3E}">
        <p14:creationId xmlns:p14="http://schemas.microsoft.com/office/powerpoint/2010/main" val="16119120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4E30A6-7AD2-DF51-4D8A-B698CF80319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NL"/>
          </a:p>
        </p:txBody>
      </p:sp>
      <p:sp>
        <p:nvSpPr>
          <p:cNvPr id="3" name="Tijdelijke aanduiding voor inhoud 2">
            <a:extLst>
              <a:ext uri="{FF2B5EF4-FFF2-40B4-BE49-F238E27FC236}">
                <a16:creationId xmlns:a16="http://schemas.microsoft.com/office/drawing/2014/main" id="{F0E6A22F-4999-61CA-A05C-AB3E6A07E5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4" name="Tijdelijke aanduiding voor tekst 3">
            <a:extLst>
              <a:ext uri="{FF2B5EF4-FFF2-40B4-BE49-F238E27FC236}">
                <a16:creationId xmlns:a16="http://schemas.microsoft.com/office/drawing/2014/main" id="{8BCD2EDC-5E86-6B86-1DE5-0B23AAD4C7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721F104-6EA1-7A28-D80E-EBA78864DEDD}"/>
              </a:ext>
            </a:extLst>
          </p:cNvPr>
          <p:cNvSpPr>
            <a:spLocks noGrp="1"/>
          </p:cNvSpPr>
          <p:nvPr>
            <p:ph type="dt" sz="half" idx="10"/>
          </p:nvPr>
        </p:nvSpPr>
        <p:spPr/>
        <p:txBody>
          <a:bodyPr/>
          <a:lstStyle/>
          <a:p>
            <a:fld id="{2BC7EA2F-AD24-4524-AD34-EC0F397AF6F0}" type="datetimeFigureOut">
              <a:rPr lang="en-NL" smtClean="0"/>
              <a:t>10/01/2025</a:t>
            </a:fld>
            <a:endParaRPr lang="en-NL"/>
          </a:p>
        </p:txBody>
      </p:sp>
      <p:sp>
        <p:nvSpPr>
          <p:cNvPr id="6" name="Tijdelijke aanduiding voor voettekst 5">
            <a:extLst>
              <a:ext uri="{FF2B5EF4-FFF2-40B4-BE49-F238E27FC236}">
                <a16:creationId xmlns:a16="http://schemas.microsoft.com/office/drawing/2014/main" id="{883347E1-14AA-DB0F-1D0E-7FC2193E3F73}"/>
              </a:ext>
            </a:extLst>
          </p:cNvPr>
          <p:cNvSpPr>
            <a:spLocks noGrp="1"/>
          </p:cNvSpPr>
          <p:nvPr>
            <p:ph type="ftr" sz="quarter" idx="11"/>
          </p:nvPr>
        </p:nvSpPr>
        <p:spPr/>
        <p:txBody>
          <a:bodyPr/>
          <a:lstStyle/>
          <a:p>
            <a:endParaRPr lang="en-NL"/>
          </a:p>
        </p:txBody>
      </p:sp>
      <p:sp>
        <p:nvSpPr>
          <p:cNvPr id="7" name="Tijdelijke aanduiding voor dianummer 6">
            <a:extLst>
              <a:ext uri="{FF2B5EF4-FFF2-40B4-BE49-F238E27FC236}">
                <a16:creationId xmlns:a16="http://schemas.microsoft.com/office/drawing/2014/main" id="{79F88A1F-5CF7-E314-7753-02F598CAF9D4}"/>
              </a:ext>
            </a:extLst>
          </p:cNvPr>
          <p:cNvSpPr>
            <a:spLocks noGrp="1"/>
          </p:cNvSpPr>
          <p:nvPr>
            <p:ph type="sldNum" sz="quarter" idx="12"/>
          </p:nvPr>
        </p:nvSpPr>
        <p:spPr/>
        <p:txBody>
          <a:bodyPr/>
          <a:lstStyle/>
          <a:p>
            <a:fld id="{B3AB5E24-21CA-440B-B0AB-288AEFB34C94}" type="slidenum">
              <a:rPr lang="en-NL" smtClean="0"/>
              <a:t>‹nr.›</a:t>
            </a:fld>
            <a:endParaRPr lang="en-NL"/>
          </a:p>
        </p:txBody>
      </p:sp>
    </p:spTree>
    <p:extLst>
      <p:ext uri="{BB962C8B-B14F-4D97-AF65-F5344CB8AC3E}">
        <p14:creationId xmlns:p14="http://schemas.microsoft.com/office/powerpoint/2010/main" val="176243800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307615-458F-2326-E000-E7FD01470FC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NL"/>
          </a:p>
        </p:txBody>
      </p:sp>
      <p:sp>
        <p:nvSpPr>
          <p:cNvPr id="3" name="Tijdelijke aanduiding voor afbeelding 2">
            <a:extLst>
              <a:ext uri="{FF2B5EF4-FFF2-40B4-BE49-F238E27FC236}">
                <a16:creationId xmlns:a16="http://schemas.microsoft.com/office/drawing/2014/main" id="{AB9D837E-DB12-ED47-1961-DC3D438E7A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ijdelijke aanduiding voor tekst 3">
            <a:extLst>
              <a:ext uri="{FF2B5EF4-FFF2-40B4-BE49-F238E27FC236}">
                <a16:creationId xmlns:a16="http://schemas.microsoft.com/office/drawing/2014/main" id="{072BD9AC-5A13-4308-2170-9BEBB095D1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81579AE-646E-0242-6317-AA10897F5392}"/>
              </a:ext>
            </a:extLst>
          </p:cNvPr>
          <p:cNvSpPr>
            <a:spLocks noGrp="1"/>
          </p:cNvSpPr>
          <p:nvPr>
            <p:ph type="dt" sz="half" idx="10"/>
          </p:nvPr>
        </p:nvSpPr>
        <p:spPr/>
        <p:txBody>
          <a:bodyPr/>
          <a:lstStyle/>
          <a:p>
            <a:fld id="{2BC7EA2F-AD24-4524-AD34-EC0F397AF6F0}" type="datetimeFigureOut">
              <a:rPr lang="en-NL" smtClean="0"/>
              <a:t>10/01/2025</a:t>
            </a:fld>
            <a:endParaRPr lang="en-NL"/>
          </a:p>
        </p:txBody>
      </p:sp>
      <p:sp>
        <p:nvSpPr>
          <p:cNvPr id="6" name="Tijdelijke aanduiding voor voettekst 5">
            <a:extLst>
              <a:ext uri="{FF2B5EF4-FFF2-40B4-BE49-F238E27FC236}">
                <a16:creationId xmlns:a16="http://schemas.microsoft.com/office/drawing/2014/main" id="{21AF1D7E-60FF-D683-91A4-2ECE46A860A6}"/>
              </a:ext>
            </a:extLst>
          </p:cNvPr>
          <p:cNvSpPr>
            <a:spLocks noGrp="1"/>
          </p:cNvSpPr>
          <p:nvPr>
            <p:ph type="ftr" sz="quarter" idx="11"/>
          </p:nvPr>
        </p:nvSpPr>
        <p:spPr/>
        <p:txBody>
          <a:bodyPr/>
          <a:lstStyle/>
          <a:p>
            <a:endParaRPr lang="en-NL"/>
          </a:p>
        </p:txBody>
      </p:sp>
      <p:sp>
        <p:nvSpPr>
          <p:cNvPr id="7" name="Tijdelijke aanduiding voor dianummer 6">
            <a:extLst>
              <a:ext uri="{FF2B5EF4-FFF2-40B4-BE49-F238E27FC236}">
                <a16:creationId xmlns:a16="http://schemas.microsoft.com/office/drawing/2014/main" id="{A235CFD4-90E6-EEF3-81D5-53F2831850B1}"/>
              </a:ext>
            </a:extLst>
          </p:cNvPr>
          <p:cNvSpPr>
            <a:spLocks noGrp="1"/>
          </p:cNvSpPr>
          <p:nvPr>
            <p:ph type="sldNum" sz="quarter" idx="12"/>
          </p:nvPr>
        </p:nvSpPr>
        <p:spPr/>
        <p:txBody>
          <a:bodyPr/>
          <a:lstStyle/>
          <a:p>
            <a:fld id="{B3AB5E24-21CA-440B-B0AB-288AEFB34C94}" type="slidenum">
              <a:rPr lang="en-NL" smtClean="0"/>
              <a:t>‹nr.›</a:t>
            </a:fld>
            <a:endParaRPr lang="en-NL"/>
          </a:p>
        </p:txBody>
      </p:sp>
    </p:spTree>
    <p:extLst>
      <p:ext uri="{BB962C8B-B14F-4D97-AF65-F5344CB8AC3E}">
        <p14:creationId xmlns:p14="http://schemas.microsoft.com/office/powerpoint/2010/main" val="24932422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278296-2CCB-0977-6F18-6A97CA5036BA}"/>
              </a:ext>
            </a:extLst>
          </p:cNvPr>
          <p:cNvSpPr>
            <a:spLocks noGrp="1"/>
          </p:cNvSpPr>
          <p:nvPr>
            <p:ph type="title"/>
          </p:nvPr>
        </p:nvSpPr>
        <p:spPr/>
        <p:txBody>
          <a:bodyPr/>
          <a:lstStyle/>
          <a:p>
            <a:r>
              <a:rPr lang="nl-NL"/>
              <a:t>Klik om stijl te bewerken</a:t>
            </a:r>
            <a:endParaRPr lang="en-NL"/>
          </a:p>
        </p:txBody>
      </p:sp>
      <p:sp>
        <p:nvSpPr>
          <p:cNvPr id="3" name="Tijdelijke aanduiding voor verticale tekst 2">
            <a:extLst>
              <a:ext uri="{FF2B5EF4-FFF2-40B4-BE49-F238E27FC236}">
                <a16:creationId xmlns:a16="http://schemas.microsoft.com/office/drawing/2014/main" id="{D30E1977-265A-D4BD-CCB8-E04E6D228F03}"/>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4" name="Tijdelijke aanduiding voor datum 3">
            <a:extLst>
              <a:ext uri="{FF2B5EF4-FFF2-40B4-BE49-F238E27FC236}">
                <a16:creationId xmlns:a16="http://schemas.microsoft.com/office/drawing/2014/main" id="{2A1D97D4-A18D-D44D-ADA3-4803A583894E}"/>
              </a:ext>
            </a:extLst>
          </p:cNvPr>
          <p:cNvSpPr>
            <a:spLocks noGrp="1"/>
          </p:cNvSpPr>
          <p:nvPr>
            <p:ph type="dt" sz="half" idx="10"/>
          </p:nvPr>
        </p:nvSpPr>
        <p:spPr/>
        <p:txBody>
          <a:bodyPr/>
          <a:lstStyle/>
          <a:p>
            <a:fld id="{2BC7EA2F-AD24-4524-AD34-EC0F397AF6F0}" type="datetimeFigureOut">
              <a:rPr lang="en-NL" smtClean="0"/>
              <a:t>10/01/2025</a:t>
            </a:fld>
            <a:endParaRPr lang="en-NL"/>
          </a:p>
        </p:txBody>
      </p:sp>
      <p:sp>
        <p:nvSpPr>
          <p:cNvPr id="5" name="Tijdelijke aanduiding voor voettekst 4">
            <a:extLst>
              <a:ext uri="{FF2B5EF4-FFF2-40B4-BE49-F238E27FC236}">
                <a16:creationId xmlns:a16="http://schemas.microsoft.com/office/drawing/2014/main" id="{21EFA524-C49E-95A5-06A6-F70004EFFADF}"/>
              </a:ext>
            </a:extLst>
          </p:cNvPr>
          <p:cNvSpPr>
            <a:spLocks noGrp="1"/>
          </p:cNvSpPr>
          <p:nvPr>
            <p:ph type="ftr" sz="quarter" idx="11"/>
          </p:nvPr>
        </p:nvSpPr>
        <p:spPr/>
        <p:txBody>
          <a:bodyPr/>
          <a:lstStyle/>
          <a:p>
            <a:endParaRPr lang="en-NL"/>
          </a:p>
        </p:txBody>
      </p:sp>
      <p:sp>
        <p:nvSpPr>
          <p:cNvPr id="6" name="Tijdelijke aanduiding voor dianummer 5">
            <a:extLst>
              <a:ext uri="{FF2B5EF4-FFF2-40B4-BE49-F238E27FC236}">
                <a16:creationId xmlns:a16="http://schemas.microsoft.com/office/drawing/2014/main" id="{D8662514-6CD2-74B7-F220-473F0664F9E6}"/>
              </a:ext>
            </a:extLst>
          </p:cNvPr>
          <p:cNvSpPr>
            <a:spLocks noGrp="1"/>
          </p:cNvSpPr>
          <p:nvPr>
            <p:ph type="sldNum" sz="quarter" idx="12"/>
          </p:nvPr>
        </p:nvSpPr>
        <p:spPr/>
        <p:txBody>
          <a:bodyPr/>
          <a:lstStyle/>
          <a:p>
            <a:fld id="{B3AB5E24-21CA-440B-B0AB-288AEFB34C94}" type="slidenum">
              <a:rPr lang="en-NL" smtClean="0"/>
              <a:t>‹nr.›</a:t>
            </a:fld>
            <a:endParaRPr lang="en-NL"/>
          </a:p>
        </p:txBody>
      </p:sp>
    </p:spTree>
    <p:extLst>
      <p:ext uri="{BB962C8B-B14F-4D97-AF65-F5344CB8AC3E}">
        <p14:creationId xmlns:p14="http://schemas.microsoft.com/office/powerpoint/2010/main" val="27162803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A8E6DC3-3E9D-4981-71EE-63B30B20EF99}"/>
              </a:ext>
            </a:extLst>
          </p:cNvPr>
          <p:cNvSpPr>
            <a:spLocks noGrp="1"/>
          </p:cNvSpPr>
          <p:nvPr>
            <p:ph type="title" orient="vert"/>
          </p:nvPr>
        </p:nvSpPr>
        <p:spPr>
          <a:xfrm>
            <a:off x="8724900" y="365125"/>
            <a:ext cx="2628900" cy="5811838"/>
          </a:xfrm>
        </p:spPr>
        <p:txBody>
          <a:bodyPr vert="eaVert"/>
          <a:lstStyle/>
          <a:p>
            <a:r>
              <a:rPr lang="nl-NL"/>
              <a:t>Klik om stijl te bewerken</a:t>
            </a:r>
            <a:endParaRPr lang="en-NL"/>
          </a:p>
        </p:txBody>
      </p:sp>
      <p:sp>
        <p:nvSpPr>
          <p:cNvPr id="3" name="Tijdelijke aanduiding voor verticale tekst 2">
            <a:extLst>
              <a:ext uri="{FF2B5EF4-FFF2-40B4-BE49-F238E27FC236}">
                <a16:creationId xmlns:a16="http://schemas.microsoft.com/office/drawing/2014/main" id="{792258B6-BF19-41DE-C946-58CF3233F1C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4" name="Tijdelijke aanduiding voor datum 3">
            <a:extLst>
              <a:ext uri="{FF2B5EF4-FFF2-40B4-BE49-F238E27FC236}">
                <a16:creationId xmlns:a16="http://schemas.microsoft.com/office/drawing/2014/main" id="{853C9B79-C880-692D-6402-CF2F55FC16CF}"/>
              </a:ext>
            </a:extLst>
          </p:cNvPr>
          <p:cNvSpPr>
            <a:spLocks noGrp="1"/>
          </p:cNvSpPr>
          <p:nvPr>
            <p:ph type="dt" sz="half" idx="10"/>
          </p:nvPr>
        </p:nvSpPr>
        <p:spPr/>
        <p:txBody>
          <a:bodyPr/>
          <a:lstStyle/>
          <a:p>
            <a:fld id="{2BC7EA2F-AD24-4524-AD34-EC0F397AF6F0}" type="datetimeFigureOut">
              <a:rPr lang="en-NL" smtClean="0"/>
              <a:t>10/01/2025</a:t>
            </a:fld>
            <a:endParaRPr lang="en-NL"/>
          </a:p>
        </p:txBody>
      </p:sp>
      <p:sp>
        <p:nvSpPr>
          <p:cNvPr id="5" name="Tijdelijke aanduiding voor voettekst 4">
            <a:extLst>
              <a:ext uri="{FF2B5EF4-FFF2-40B4-BE49-F238E27FC236}">
                <a16:creationId xmlns:a16="http://schemas.microsoft.com/office/drawing/2014/main" id="{6CAC6D1E-DD09-DC6E-9423-333E2C8B7FD4}"/>
              </a:ext>
            </a:extLst>
          </p:cNvPr>
          <p:cNvSpPr>
            <a:spLocks noGrp="1"/>
          </p:cNvSpPr>
          <p:nvPr>
            <p:ph type="ftr" sz="quarter" idx="11"/>
          </p:nvPr>
        </p:nvSpPr>
        <p:spPr/>
        <p:txBody>
          <a:bodyPr/>
          <a:lstStyle/>
          <a:p>
            <a:endParaRPr lang="en-NL"/>
          </a:p>
        </p:txBody>
      </p:sp>
      <p:sp>
        <p:nvSpPr>
          <p:cNvPr id="6" name="Tijdelijke aanduiding voor dianummer 5">
            <a:extLst>
              <a:ext uri="{FF2B5EF4-FFF2-40B4-BE49-F238E27FC236}">
                <a16:creationId xmlns:a16="http://schemas.microsoft.com/office/drawing/2014/main" id="{A8904E3B-65D5-AB0B-693A-BB1C734D87AC}"/>
              </a:ext>
            </a:extLst>
          </p:cNvPr>
          <p:cNvSpPr>
            <a:spLocks noGrp="1"/>
          </p:cNvSpPr>
          <p:nvPr>
            <p:ph type="sldNum" sz="quarter" idx="12"/>
          </p:nvPr>
        </p:nvSpPr>
        <p:spPr/>
        <p:txBody>
          <a:bodyPr/>
          <a:lstStyle/>
          <a:p>
            <a:fld id="{B3AB5E24-21CA-440B-B0AB-288AEFB34C94}" type="slidenum">
              <a:rPr lang="en-NL" smtClean="0"/>
              <a:t>‹nr.›</a:t>
            </a:fld>
            <a:endParaRPr lang="en-NL"/>
          </a:p>
        </p:txBody>
      </p:sp>
    </p:spTree>
    <p:extLst>
      <p:ext uri="{BB962C8B-B14F-4D97-AF65-F5344CB8AC3E}">
        <p14:creationId xmlns:p14="http://schemas.microsoft.com/office/powerpoint/2010/main" val="3561254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HGM Header | Subline | Tekst">
    <p:spTree>
      <p:nvGrpSpPr>
        <p:cNvPr id="1" name=""/>
        <p:cNvGrpSpPr/>
        <p:nvPr/>
      </p:nvGrpSpPr>
      <p:grpSpPr>
        <a:xfrm>
          <a:off x="0" y="0"/>
          <a:ext cx="0" cy="0"/>
          <a:chOff x="0" y="0"/>
          <a:chExt cx="0" cy="0"/>
        </a:xfrm>
      </p:grpSpPr>
      <p:sp>
        <p:nvSpPr>
          <p:cNvPr id="2" name="Tijdelijke aanduiding voor inhoud 2">
            <a:extLst>
              <a:ext uri="{FF2B5EF4-FFF2-40B4-BE49-F238E27FC236}">
                <a16:creationId xmlns:a16="http://schemas.microsoft.com/office/drawing/2014/main" id="{3C97DD95-E337-F6ED-5923-4064653FE41C}"/>
              </a:ext>
            </a:extLst>
          </p:cNvPr>
          <p:cNvSpPr>
            <a:spLocks noGrp="1"/>
          </p:cNvSpPr>
          <p:nvPr>
            <p:ph sz="quarter" idx="12"/>
          </p:nvPr>
        </p:nvSpPr>
        <p:spPr>
          <a:xfrm>
            <a:off x="812007" y="2026025"/>
            <a:ext cx="10558462" cy="4140000"/>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9" name="Tijdelijke aanduiding voor titel 1">
            <a:extLst>
              <a:ext uri="{FF2B5EF4-FFF2-40B4-BE49-F238E27FC236}">
                <a16:creationId xmlns:a16="http://schemas.microsoft.com/office/drawing/2014/main" id="{A5F74F65-C56E-A63F-96A7-DA0047477AF0}"/>
              </a:ext>
            </a:extLst>
          </p:cNvPr>
          <p:cNvSpPr>
            <a:spLocks noGrp="1" noRot="1" noMove="1" noResize="1" noEditPoints="1" noAdjustHandles="1" noChangeArrowheads="1" noChangeShapeType="1"/>
          </p:cNvSpPr>
          <p:nvPr>
            <p:ph type="title" hasCustomPrompt="1"/>
          </p:nvPr>
        </p:nvSpPr>
        <p:spPr>
          <a:xfrm>
            <a:off x="814388" y="814388"/>
            <a:ext cx="10560843" cy="451930"/>
          </a:xfrm>
          <a:prstGeom prst="rect">
            <a:avLst/>
          </a:prstGeom>
        </p:spPr>
        <p:txBody>
          <a:bodyPr vert="horz" wrap="none" lIns="0" tIns="0" rIns="0" bIns="0" rtlCol="0" anchor="t" anchorCtr="0">
            <a:noAutofit/>
          </a:bodyPr>
          <a:lstStyle>
            <a:lvl1pPr algn="ctr">
              <a:defRPr sz="3600" b="1" cap="all" spc="-150" baseline="0">
                <a:solidFill>
                  <a:schemeClr val="accent1"/>
                </a:solidFill>
                <a:effectLst/>
                <a:latin typeface="Mic 32 New Rg" panose="020B0503000000020004" pitchFamily="34" charset="0"/>
              </a:defRPr>
            </a:lvl1pPr>
          </a:lstStyle>
          <a:p>
            <a:r>
              <a:rPr lang="nl-NL" dirty="0"/>
              <a:t>HEADER TEKST</a:t>
            </a:r>
          </a:p>
        </p:txBody>
      </p:sp>
      <p:sp>
        <p:nvSpPr>
          <p:cNvPr id="3" name="Text Placeholder 3">
            <a:extLst>
              <a:ext uri="{FF2B5EF4-FFF2-40B4-BE49-F238E27FC236}">
                <a16:creationId xmlns:a16="http://schemas.microsoft.com/office/drawing/2014/main" id="{F554B885-67A4-CEC1-187D-A1B3D7AD61D0}"/>
              </a:ext>
            </a:extLst>
          </p:cNvPr>
          <p:cNvSpPr>
            <a:spLocks noGrp="1" noRot="1" noMove="1" noResize="1" noEditPoints="1" noAdjustHandles="1" noChangeArrowheads="1" noChangeShapeType="1"/>
          </p:cNvSpPr>
          <p:nvPr>
            <p:ph type="body" sz="quarter" idx="10" hasCustomPrompt="1"/>
          </p:nvPr>
        </p:nvSpPr>
        <p:spPr>
          <a:xfrm>
            <a:off x="814388" y="1266318"/>
            <a:ext cx="10558462" cy="307777"/>
          </a:xfrm>
          <a:prstGeom prst="rect">
            <a:avLst/>
          </a:prstGeom>
        </p:spPr>
        <p:txBody>
          <a:bodyPr wrap="square" lIns="0" tIns="0" rIns="0" bIns="0">
            <a:spAutoFit/>
          </a:bodyPr>
          <a:lstStyle>
            <a:lvl1pPr marL="0" indent="0" algn="ctr">
              <a:buNone/>
              <a:defRPr sz="2000" b="1">
                <a:solidFill>
                  <a:schemeClr val="tx1"/>
                </a:solidFill>
                <a:latin typeface="+mn-lt"/>
              </a:defRPr>
            </a:lvl1pPr>
          </a:lstStyle>
          <a:p>
            <a:pPr lvl="0"/>
            <a:r>
              <a:rPr lang="en-US" dirty="0"/>
              <a:t>Subline</a:t>
            </a:r>
          </a:p>
        </p:txBody>
      </p:sp>
    </p:spTree>
    <p:extLst>
      <p:ext uri="{BB962C8B-B14F-4D97-AF65-F5344CB8AC3E}">
        <p14:creationId xmlns:p14="http://schemas.microsoft.com/office/powerpoint/2010/main" val="1205409871"/>
      </p:ext>
    </p:extLst>
  </p:cSld>
  <p:clrMapOvr>
    <a:masterClrMapping/>
  </p:clrMapOvr>
  <p:extLst>
    <p:ext uri="{DCECCB84-F9BA-43D5-87BE-67443E8EF086}">
      <p15:sldGuideLst xmlns:p15="http://schemas.microsoft.com/office/powerpoint/2012/main">
        <p15:guide id="2" pos="4770">
          <p15:clr>
            <a:srgbClr val="FBAE40"/>
          </p15:clr>
        </p15:guide>
        <p15:guide id="3" pos="2389">
          <p15:clr>
            <a:srgbClr val="FBAE40"/>
          </p15:clr>
        </p15:guide>
        <p15:guide id="4" pos="2910">
          <p15:clr>
            <a:srgbClr val="FBAE40"/>
          </p15:clr>
        </p15:guide>
        <p15:guide id="5" pos="529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HGM 3 Column Header">
    <p:spTree>
      <p:nvGrpSpPr>
        <p:cNvPr id="1" name=""/>
        <p:cNvGrpSpPr/>
        <p:nvPr/>
      </p:nvGrpSpPr>
      <p:grpSpPr>
        <a:xfrm>
          <a:off x="0" y="0"/>
          <a:ext cx="0" cy="0"/>
          <a:chOff x="0" y="0"/>
          <a:chExt cx="0" cy="0"/>
        </a:xfrm>
      </p:grpSpPr>
      <p:sp>
        <p:nvSpPr>
          <p:cNvPr id="9" name="Tijdelijke aanduiding voor titel 1">
            <a:extLst>
              <a:ext uri="{FF2B5EF4-FFF2-40B4-BE49-F238E27FC236}">
                <a16:creationId xmlns:a16="http://schemas.microsoft.com/office/drawing/2014/main" id="{A5F74F65-C56E-A63F-96A7-DA0047477AF0}"/>
              </a:ext>
            </a:extLst>
          </p:cNvPr>
          <p:cNvSpPr>
            <a:spLocks noGrp="1" noRot="1" noMove="1" noResize="1" noEditPoints="1" noAdjustHandles="1" noChangeArrowheads="1" noChangeShapeType="1"/>
          </p:cNvSpPr>
          <p:nvPr>
            <p:ph type="title" hasCustomPrompt="1"/>
          </p:nvPr>
        </p:nvSpPr>
        <p:spPr>
          <a:xfrm>
            <a:off x="814388" y="814388"/>
            <a:ext cx="10560843" cy="451930"/>
          </a:xfrm>
          <a:prstGeom prst="rect">
            <a:avLst/>
          </a:prstGeom>
        </p:spPr>
        <p:txBody>
          <a:bodyPr vert="horz" wrap="none" lIns="0" tIns="0" rIns="0" bIns="0" rtlCol="0" anchor="t" anchorCtr="0">
            <a:noAutofit/>
          </a:bodyPr>
          <a:lstStyle>
            <a:lvl1pPr algn="ctr">
              <a:defRPr sz="3600" b="1" cap="all" spc="-150" baseline="0">
                <a:solidFill>
                  <a:schemeClr val="accent1"/>
                </a:solidFill>
                <a:effectLst/>
                <a:latin typeface="Mic 32 New Rg" panose="020B0503000000020004" pitchFamily="34" charset="0"/>
              </a:defRPr>
            </a:lvl1pPr>
          </a:lstStyle>
          <a:p>
            <a:r>
              <a:rPr lang="nl-NL"/>
              <a:t>HEADER TEKST</a:t>
            </a:r>
          </a:p>
        </p:txBody>
      </p:sp>
      <p:sp>
        <p:nvSpPr>
          <p:cNvPr id="3" name="Text Placeholder 3">
            <a:extLst>
              <a:ext uri="{FF2B5EF4-FFF2-40B4-BE49-F238E27FC236}">
                <a16:creationId xmlns:a16="http://schemas.microsoft.com/office/drawing/2014/main" id="{F554B885-67A4-CEC1-187D-A1B3D7AD61D0}"/>
              </a:ext>
            </a:extLst>
          </p:cNvPr>
          <p:cNvSpPr>
            <a:spLocks noGrp="1" noRot="1" noMove="1" noResize="1" noEditPoints="1" noAdjustHandles="1" noChangeArrowheads="1" noChangeShapeType="1"/>
          </p:cNvSpPr>
          <p:nvPr>
            <p:ph type="body" sz="quarter" idx="10" hasCustomPrompt="1"/>
          </p:nvPr>
        </p:nvSpPr>
        <p:spPr>
          <a:xfrm>
            <a:off x="814388" y="1266318"/>
            <a:ext cx="10558462" cy="307777"/>
          </a:xfrm>
          <a:prstGeom prst="rect">
            <a:avLst/>
          </a:prstGeom>
        </p:spPr>
        <p:txBody>
          <a:bodyPr wrap="square" lIns="0" tIns="0" rIns="0" bIns="0">
            <a:spAutoFit/>
          </a:bodyPr>
          <a:lstStyle>
            <a:lvl1pPr marL="0" indent="0" algn="ctr">
              <a:buNone/>
              <a:defRPr sz="2000" b="1">
                <a:solidFill>
                  <a:schemeClr val="tx1"/>
                </a:solidFill>
                <a:latin typeface="+mn-lt"/>
              </a:defRPr>
            </a:lvl1pPr>
          </a:lstStyle>
          <a:p>
            <a:pPr lvl="0"/>
            <a:r>
              <a:rPr lang="en-US"/>
              <a:t>Subline</a:t>
            </a:r>
          </a:p>
        </p:txBody>
      </p:sp>
    </p:spTree>
    <p:extLst>
      <p:ext uri="{BB962C8B-B14F-4D97-AF65-F5344CB8AC3E}">
        <p14:creationId xmlns:p14="http://schemas.microsoft.com/office/powerpoint/2010/main" val="1627999371"/>
      </p:ext>
    </p:extLst>
  </p:cSld>
  <p:clrMapOvr>
    <a:masterClrMapping/>
  </p:clrMapOvr>
  <p:extLst>
    <p:ext uri="{DCECCB84-F9BA-43D5-87BE-67443E8EF086}">
      <p15:sldGuideLst xmlns:p15="http://schemas.microsoft.com/office/powerpoint/2012/main">
        <p15:guide id="2" pos="4770">
          <p15:clr>
            <a:srgbClr val="FBAE40"/>
          </p15:clr>
        </p15:guide>
        <p15:guide id="3" pos="2389">
          <p15:clr>
            <a:srgbClr val="FBAE40"/>
          </p15:clr>
        </p15:guide>
        <p15:guide id="4" pos="2910">
          <p15:clr>
            <a:srgbClr val="FBAE40"/>
          </p15:clr>
        </p15:guide>
        <p15:guide id="5" pos="529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GM 3 Column Header">
    <p:spTree>
      <p:nvGrpSpPr>
        <p:cNvPr id="1" name=""/>
        <p:cNvGrpSpPr/>
        <p:nvPr/>
      </p:nvGrpSpPr>
      <p:grpSpPr>
        <a:xfrm>
          <a:off x="0" y="0"/>
          <a:ext cx="0" cy="0"/>
          <a:chOff x="0" y="0"/>
          <a:chExt cx="0" cy="0"/>
        </a:xfrm>
      </p:grpSpPr>
      <p:sp>
        <p:nvSpPr>
          <p:cNvPr id="9" name="Tijdelijke aanduiding voor titel 1">
            <a:extLst>
              <a:ext uri="{FF2B5EF4-FFF2-40B4-BE49-F238E27FC236}">
                <a16:creationId xmlns:a16="http://schemas.microsoft.com/office/drawing/2014/main" id="{A5F74F65-C56E-A63F-96A7-DA0047477AF0}"/>
              </a:ext>
            </a:extLst>
          </p:cNvPr>
          <p:cNvSpPr>
            <a:spLocks noGrp="1" noRot="1" noMove="1" noResize="1" noEditPoints="1" noAdjustHandles="1" noChangeArrowheads="1" noChangeShapeType="1"/>
          </p:cNvSpPr>
          <p:nvPr>
            <p:ph type="title" hasCustomPrompt="1"/>
          </p:nvPr>
        </p:nvSpPr>
        <p:spPr>
          <a:xfrm>
            <a:off x="814388" y="814388"/>
            <a:ext cx="10560843" cy="451930"/>
          </a:xfrm>
          <a:prstGeom prst="rect">
            <a:avLst/>
          </a:prstGeom>
        </p:spPr>
        <p:txBody>
          <a:bodyPr vert="horz" wrap="none" lIns="0" tIns="0" rIns="0" bIns="0" rtlCol="0" anchor="t" anchorCtr="0">
            <a:noAutofit/>
          </a:bodyPr>
          <a:lstStyle>
            <a:lvl1pPr algn="ctr">
              <a:defRPr sz="3600" b="1" cap="all" spc="-150" baseline="0">
                <a:solidFill>
                  <a:schemeClr val="accent1"/>
                </a:solidFill>
                <a:effectLst/>
                <a:latin typeface="Mic 32 New Rg" panose="020B0503000000020004" pitchFamily="34" charset="0"/>
              </a:defRPr>
            </a:lvl1pPr>
          </a:lstStyle>
          <a:p>
            <a:r>
              <a:rPr lang="nl-NL" dirty="0"/>
              <a:t>HEADER TEKST</a:t>
            </a:r>
          </a:p>
        </p:txBody>
      </p:sp>
      <p:sp>
        <p:nvSpPr>
          <p:cNvPr id="3" name="Text Placeholder 3">
            <a:extLst>
              <a:ext uri="{FF2B5EF4-FFF2-40B4-BE49-F238E27FC236}">
                <a16:creationId xmlns:a16="http://schemas.microsoft.com/office/drawing/2014/main" id="{F554B885-67A4-CEC1-187D-A1B3D7AD61D0}"/>
              </a:ext>
            </a:extLst>
          </p:cNvPr>
          <p:cNvSpPr>
            <a:spLocks noGrp="1" noRot="1" noMove="1" noResize="1" noEditPoints="1" noAdjustHandles="1" noChangeArrowheads="1" noChangeShapeType="1"/>
          </p:cNvSpPr>
          <p:nvPr>
            <p:ph type="body" sz="quarter" idx="10" hasCustomPrompt="1"/>
          </p:nvPr>
        </p:nvSpPr>
        <p:spPr>
          <a:xfrm>
            <a:off x="814388" y="1266318"/>
            <a:ext cx="10558462" cy="307777"/>
          </a:xfrm>
          <a:prstGeom prst="rect">
            <a:avLst/>
          </a:prstGeom>
        </p:spPr>
        <p:txBody>
          <a:bodyPr wrap="square" lIns="0" tIns="0" rIns="0" bIns="0">
            <a:spAutoFit/>
          </a:bodyPr>
          <a:lstStyle>
            <a:lvl1pPr marL="0" indent="0" algn="ctr">
              <a:buNone/>
              <a:defRPr sz="2000" b="1">
                <a:solidFill>
                  <a:schemeClr val="tx1"/>
                </a:solidFill>
                <a:latin typeface="+mn-lt"/>
              </a:defRPr>
            </a:lvl1pPr>
          </a:lstStyle>
          <a:p>
            <a:pPr lvl="0"/>
            <a:r>
              <a:rPr lang="en-US" dirty="0"/>
              <a:t>Subline</a:t>
            </a:r>
          </a:p>
        </p:txBody>
      </p:sp>
    </p:spTree>
    <p:extLst>
      <p:ext uri="{BB962C8B-B14F-4D97-AF65-F5344CB8AC3E}">
        <p14:creationId xmlns:p14="http://schemas.microsoft.com/office/powerpoint/2010/main" val="879959073"/>
      </p:ext>
    </p:extLst>
  </p:cSld>
  <p:clrMapOvr>
    <a:masterClrMapping/>
  </p:clrMapOvr>
  <p:extLst>
    <p:ext uri="{DCECCB84-F9BA-43D5-87BE-67443E8EF086}">
      <p15:sldGuideLst xmlns:p15="http://schemas.microsoft.com/office/powerpoint/2012/main">
        <p15:guide id="2" pos="4770">
          <p15:clr>
            <a:srgbClr val="FBAE40"/>
          </p15:clr>
        </p15:guide>
        <p15:guide id="3" pos="2389">
          <p15:clr>
            <a:srgbClr val="FBAE40"/>
          </p15:clr>
        </p15:guide>
        <p15:guide id="4" pos="2910">
          <p15:clr>
            <a:srgbClr val="FBAE40"/>
          </p15:clr>
        </p15:guide>
        <p15:guide id="5" pos="529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GM Pattern Header">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0798737E-11E5-1D9B-BC67-18D4BFA737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8"/>
            <a:ext cx="12192000" cy="6683202"/>
          </a:xfrm>
          <a:prstGeom prst="rect">
            <a:avLst/>
          </a:prstGeom>
        </p:spPr>
      </p:pic>
      <p:sp>
        <p:nvSpPr>
          <p:cNvPr id="3" name="Tijdelijke aanduiding voor titel 1">
            <a:extLst>
              <a:ext uri="{FF2B5EF4-FFF2-40B4-BE49-F238E27FC236}">
                <a16:creationId xmlns:a16="http://schemas.microsoft.com/office/drawing/2014/main" id="{710B33BB-C788-4266-BDC9-2EB95EEEC9CE}"/>
              </a:ext>
            </a:extLst>
          </p:cNvPr>
          <p:cNvSpPr>
            <a:spLocks noGrp="1"/>
          </p:cNvSpPr>
          <p:nvPr>
            <p:ph type="title" hasCustomPrompt="1"/>
          </p:nvPr>
        </p:nvSpPr>
        <p:spPr>
          <a:xfrm>
            <a:off x="814388" y="814388"/>
            <a:ext cx="10560843" cy="451930"/>
          </a:xfrm>
          <a:prstGeom prst="rect">
            <a:avLst/>
          </a:prstGeom>
        </p:spPr>
        <p:txBody>
          <a:bodyPr vert="horz" wrap="none" lIns="0" tIns="0" rIns="0" bIns="0" rtlCol="0" anchor="t" anchorCtr="0">
            <a:noAutofit/>
          </a:bodyPr>
          <a:lstStyle>
            <a:lvl1pPr algn="ctr">
              <a:defRPr sz="3600" b="1" cap="all" spc="-150" baseline="0">
                <a:solidFill>
                  <a:schemeClr val="accent1"/>
                </a:solidFill>
                <a:effectLst/>
                <a:latin typeface="Mic 32 New Rg" panose="020B0503000000020004" pitchFamily="34" charset="0"/>
              </a:defRPr>
            </a:lvl1pPr>
          </a:lstStyle>
          <a:p>
            <a:r>
              <a:rPr lang="nl-NL" dirty="0"/>
              <a:t>HEADER TEKST</a:t>
            </a:r>
          </a:p>
        </p:txBody>
      </p:sp>
      <p:sp>
        <p:nvSpPr>
          <p:cNvPr id="4" name="Text Placeholder 3">
            <a:extLst>
              <a:ext uri="{FF2B5EF4-FFF2-40B4-BE49-F238E27FC236}">
                <a16:creationId xmlns:a16="http://schemas.microsoft.com/office/drawing/2014/main" id="{1C8E16F8-36F8-E011-FA84-9ED043FAD541}"/>
              </a:ext>
            </a:extLst>
          </p:cNvPr>
          <p:cNvSpPr>
            <a:spLocks noGrp="1"/>
          </p:cNvSpPr>
          <p:nvPr>
            <p:ph type="body" sz="quarter" idx="10" hasCustomPrompt="1"/>
          </p:nvPr>
        </p:nvSpPr>
        <p:spPr>
          <a:xfrm>
            <a:off x="814388" y="1266318"/>
            <a:ext cx="10558462" cy="307777"/>
          </a:xfrm>
          <a:prstGeom prst="rect">
            <a:avLst/>
          </a:prstGeom>
        </p:spPr>
        <p:txBody>
          <a:bodyPr wrap="square" lIns="0" tIns="0" rIns="0" bIns="0">
            <a:spAutoFit/>
          </a:bodyPr>
          <a:lstStyle>
            <a:lvl1pPr marL="0" indent="0" algn="ctr">
              <a:buNone/>
              <a:defRPr sz="2000" b="1">
                <a:solidFill>
                  <a:schemeClr val="tx1"/>
                </a:solidFill>
                <a:latin typeface="+mn-lt"/>
              </a:defRPr>
            </a:lvl1pPr>
          </a:lstStyle>
          <a:p>
            <a:pPr lvl="0"/>
            <a:r>
              <a:rPr lang="en-US" dirty="0"/>
              <a:t>Subline</a:t>
            </a:r>
          </a:p>
        </p:txBody>
      </p:sp>
    </p:spTree>
    <p:extLst>
      <p:ext uri="{BB962C8B-B14F-4D97-AF65-F5344CB8AC3E}">
        <p14:creationId xmlns:p14="http://schemas.microsoft.com/office/powerpoint/2010/main" val="2346239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ase (Dark)">
    <p:bg>
      <p:bgPr>
        <a:solidFill>
          <a:schemeClr val="tx1"/>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DCA42308-65C8-C274-8336-FFE5E1FDBCD7}"/>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Tijdelijke aanduiding voor titel 1">
            <a:extLst>
              <a:ext uri="{FF2B5EF4-FFF2-40B4-BE49-F238E27FC236}">
                <a16:creationId xmlns:a16="http://schemas.microsoft.com/office/drawing/2014/main" id="{0FB5A42C-A1B7-637B-B89D-D5420E1C3B02}"/>
              </a:ext>
            </a:extLst>
          </p:cNvPr>
          <p:cNvSpPr>
            <a:spLocks noGrp="1"/>
          </p:cNvSpPr>
          <p:nvPr>
            <p:ph type="title" hasCustomPrompt="1"/>
          </p:nvPr>
        </p:nvSpPr>
        <p:spPr>
          <a:xfrm>
            <a:off x="814388" y="814388"/>
            <a:ext cx="10560843" cy="451930"/>
          </a:xfrm>
          <a:prstGeom prst="rect">
            <a:avLst/>
          </a:prstGeom>
        </p:spPr>
        <p:txBody>
          <a:bodyPr vert="horz" wrap="none" lIns="0" tIns="0" rIns="0" bIns="0" rtlCol="0" anchor="t" anchorCtr="0">
            <a:noAutofit/>
          </a:bodyPr>
          <a:lstStyle>
            <a:lvl1pPr algn="l">
              <a:defRPr sz="3600" b="1" cap="all" spc="-150" baseline="0">
                <a:solidFill>
                  <a:schemeClr val="bg1"/>
                </a:solidFill>
                <a:effectLst/>
                <a:latin typeface="Mic 32 New Rg" panose="020B0503000000020004" pitchFamily="34" charset="0"/>
              </a:defRPr>
            </a:lvl1pPr>
          </a:lstStyle>
          <a:p>
            <a:r>
              <a:rPr lang="nl-NL" dirty="0"/>
              <a:t>HEADER TEKST</a:t>
            </a:r>
          </a:p>
        </p:txBody>
      </p:sp>
      <p:sp>
        <p:nvSpPr>
          <p:cNvPr id="5" name="Text Placeholder 3">
            <a:extLst>
              <a:ext uri="{FF2B5EF4-FFF2-40B4-BE49-F238E27FC236}">
                <a16:creationId xmlns:a16="http://schemas.microsoft.com/office/drawing/2014/main" id="{6D915B5A-6AE3-9794-1B6A-D05421779055}"/>
              </a:ext>
            </a:extLst>
          </p:cNvPr>
          <p:cNvSpPr>
            <a:spLocks noGrp="1"/>
          </p:cNvSpPr>
          <p:nvPr>
            <p:ph type="body" sz="quarter" idx="10" hasCustomPrompt="1"/>
          </p:nvPr>
        </p:nvSpPr>
        <p:spPr>
          <a:xfrm>
            <a:off x="814388" y="1266318"/>
            <a:ext cx="10558462" cy="307777"/>
          </a:xfrm>
          <a:prstGeom prst="rect">
            <a:avLst/>
          </a:prstGeom>
        </p:spPr>
        <p:txBody>
          <a:bodyPr wrap="square" lIns="0" tIns="0" rIns="0" bIns="0">
            <a:spAutoFit/>
          </a:bodyPr>
          <a:lstStyle>
            <a:lvl1pPr marL="0" indent="0" algn="l">
              <a:buNone/>
              <a:defRPr sz="2000" b="1">
                <a:solidFill>
                  <a:schemeClr val="bg1"/>
                </a:solidFill>
                <a:latin typeface="+mn-lt"/>
              </a:defRPr>
            </a:lvl1pPr>
          </a:lstStyle>
          <a:p>
            <a:pPr lvl="0"/>
            <a:r>
              <a:rPr lang="en-US" dirty="0"/>
              <a:t>Subline</a:t>
            </a:r>
          </a:p>
        </p:txBody>
      </p:sp>
    </p:spTree>
    <p:extLst>
      <p:ext uri="{BB962C8B-B14F-4D97-AF65-F5344CB8AC3E}">
        <p14:creationId xmlns:p14="http://schemas.microsoft.com/office/powerpoint/2010/main" val="2695214801"/>
      </p:ext>
    </p:extLst>
  </p:cSld>
  <p:clrMapOvr>
    <a:masterClrMapping/>
  </p:clrMapOvr>
  <p:extLst>
    <p:ext uri="{DCECCB84-F9BA-43D5-87BE-67443E8EF086}">
      <p15:sldGuideLst xmlns:p15="http://schemas.microsoft.com/office/powerpoint/2012/main">
        <p15:guide id="1" orient="horz" pos="504">
          <p15:clr>
            <a:srgbClr val="FBAE40"/>
          </p15:clr>
        </p15:guide>
        <p15:guide id="2" pos="506">
          <p15:clr>
            <a:srgbClr val="FBAE40"/>
          </p15:clr>
        </p15:guide>
        <p15:guide id="3" orient="horz" pos="3702">
          <p15:clr>
            <a:srgbClr val="FBAE40"/>
          </p15:clr>
        </p15:guide>
        <p15:guide id="4" pos="717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IIVO 3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860576"/>
      </p:ext>
    </p:extLst>
  </p:cSld>
  <p:clrMapOvr>
    <a:masterClrMapping/>
  </p:clrMapOvr>
  <p:extLst>
    <p:ext uri="{DCECCB84-F9BA-43D5-87BE-67443E8EF086}">
      <p15:sldGuideLst xmlns:p15="http://schemas.microsoft.com/office/powerpoint/2012/main">
        <p15:guide id="2" pos="4770">
          <p15:clr>
            <a:srgbClr val="FBAE40"/>
          </p15:clr>
        </p15:guide>
        <p15:guide id="3" pos="2389">
          <p15:clr>
            <a:srgbClr val="FBAE40"/>
          </p15:clr>
        </p15:guide>
        <p15:guide id="4" pos="2910">
          <p15:clr>
            <a:srgbClr val="FBAE40"/>
          </p15:clr>
        </p15:guide>
        <p15:guide id="5" pos="52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HGM Header | Subline | Tekst">
    <p:spTree>
      <p:nvGrpSpPr>
        <p:cNvPr id="1" name=""/>
        <p:cNvGrpSpPr/>
        <p:nvPr/>
      </p:nvGrpSpPr>
      <p:grpSpPr>
        <a:xfrm>
          <a:off x="0" y="0"/>
          <a:ext cx="0" cy="0"/>
          <a:chOff x="0" y="0"/>
          <a:chExt cx="0" cy="0"/>
        </a:xfrm>
      </p:grpSpPr>
      <p:sp>
        <p:nvSpPr>
          <p:cNvPr id="9" name="Tijdelijke aanduiding voor titel 1">
            <a:extLst>
              <a:ext uri="{FF2B5EF4-FFF2-40B4-BE49-F238E27FC236}">
                <a16:creationId xmlns:a16="http://schemas.microsoft.com/office/drawing/2014/main" id="{A5F74F65-C56E-A63F-96A7-DA0047477AF0}"/>
              </a:ext>
            </a:extLst>
          </p:cNvPr>
          <p:cNvSpPr>
            <a:spLocks noGrp="1" noRot="1" noMove="1" noResize="1" noEditPoints="1" noAdjustHandles="1" noChangeArrowheads="1" noChangeShapeType="1"/>
          </p:cNvSpPr>
          <p:nvPr>
            <p:ph type="title" hasCustomPrompt="1"/>
          </p:nvPr>
        </p:nvSpPr>
        <p:spPr>
          <a:xfrm>
            <a:off x="814388" y="814388"/>
            <a:ext cx="10560843" cy="451930"/>
          </a:xfrm>
          <a:prstGeom prst="rect">
            <a:avLst/>
          </a:prstGeom>
        </p:spPr>
        <p:txBody>
          <a:bodyPr vert="horz" wrap="none" lIns="0" tIns="0" rIns="0" bIns="0" rtlCol="0" anchor="t" anchorCtr="0">
            <a:noAutofit/>
          </a:bodyPr>
          <a:lstStyle>
            <a:lvl1pPr algn="ctr">
              <a:defRPr sz="3600" b="1" cap="all" spc="-150" baseline="0">
                <a:solidFill>
                  <a:schemeClr val="accent1"/>
                </a:solidFill>
                <a:effectLst/>
                <a:latin typeface="Mic 32 New Rg" panose="020B0503000000020004" pitchFamily="34" charset="0"/>
              </a:defRPr>
            </a:lvl1pPr>
          </a:lstStyle>
          <a:p>
            <a:r>
              <a:rPr lang="nl-NL" dirty="0"/>
              <a:t>HEADER TEKST</a:t>
            </a:r>
          </a:p>
        </p:txBody>
      </p:sp>
      <p:sp>
        <p:nvSpPr>
          <p:cNvPr id="3" name="Text Placeholder 3">
            <a:extLst>
              <a:ext uri="{FF2B5EF4-FFF2-40B4-BE49-F238E27FC236}">
                <a16:creationId xmlns:a16="http://schemas.microsoft.com/office/drawing/2014/main" id="{F554B885-67A4-CEC1-187D-A1B3D7AD61D0}"/>
              </a:ext>
            </a:extLst>
          </p:cNvPr>
          <p:cNvSpPr>
            <a:spLocks noGrp="1" noRot="1" noMove="1" noResize="1" noEditPoints="1" noAdjustHandles="1" noChangeArrowheads="1" noChangeShapeType="1"/>
          </p:cNvSpPr>
          <p:nvPr>
            <p:ph type="body" sz="quarter" idx="10" hasCustomPrompt="1"/>
          </p:nvPr>
        </p:nvSpPr>
        <p:spPr>
          <a:xfrm>
            <a:off x="814388" y="1266318"/>
            <a:ext cx="10558462" cy="307777"/>
          </a:xfrm>
          <a:prstGeom prst="rect">
            <a:avLst/>
          </a:prstGeom>
        </p:spPr>
        <p:txBody>
          <a:bodyPr wrap="square" lIns="0" tIns="0" rIns="0" bIns="0">
            <a:spAutoFit/>
          </a:bodyPr>
          <a:lstStyle>
            <a:lvl1pPr marL="0" indent="0" algn="ctr">
              <a:buNone/>
              <a:defRPr sz="2000" b="1">
                <a:solidFill>
                  <a:schemeClr val="tx1"/>
                </a:solidFill>
                <a:latin typeface="+mn-lt"/>
              </a:defRPr>
            </a:lvl1pPr>
          </a:lstStyle>
          <a:p>
            <a:pPr lvl="0"/>
            <a:r>
              <a:rPr lang="en-US" dirty="0"/>
              <a:t>Subline</a:t>
            </a:r>
          </a:p>
        </p:txBody>
      </p:sp>
      <p:sp>
        <p:nvSpPr>
          <p:cNvPr id="6" name="Text Placeholder 3">
            <a:extLst>
              <a:ext uri="{FF2B5EF4-FFF2-40B4-BE49-F238E27FC236}">
                <a16:creationId xmlns:a16="http://schemas.microsoft.com/office/drawing/2014/main" id="{70650451-BFEB-B764-DAF0-61366C3FC0E0}"/>
              </a:ext>
            </a:extLst>
          </p:cNvPr>
          <p:cNvSpPr>
            <a:spLocks noGrp="1"/>
          </p:cNvSpPr>
          <p:nvPr>
            <p:ph type="body" sz="quarter" idx="11" hasCustomPrompt="1"/>
          </p:nvPr>
        </p:nvSpPr>
        <p:spPr>
          <a:xfrm>
            <a:off x="814388" y="2026025"/>
            <a:ext cx="10558462" cy="307777"/>
          </a:xfrm>
          <a:prstGeom prst="rect">
            <a:avLst/>
          </a:prstGeom>
        </p:spPr>
        <p:txBody>
          <a:bodyPr wrap="square" lIns="0" tIns="0" rIns="0" bIns="0">
            <a:spAutoFit/>
          </a:bodyPr>
          <a:lstStyle>
            <a:lvl1pPr marL="0" indent="0" algn="ctr">
              <a:buNone/>
              <a:defRPr sz="2000" b="0">
                <a:solidFill>
                  <a:schemeClr val="tx1"/>
                </a:solidFill>
                <a:latin typeface="+mn-lt"/>
              </a:defRPr>
            </a:lvl1pPr>
          </a:lstStyle>
          <a:p>
            <a:pPr lvl="0"/>
            <a:r>
              <a:rPr lang="en-US" dirty="0" err="1"/>
              <a:t>tekst</a:t>
            </a:r>
            <a:endParaRPr lang="en-US" dirty="0"/>
          </a:p>
        </p:txBody>
      </p:sp>
    </p:spTree>
    <p:extLst>
      <p:ext uri="{BB962C8B-B14F-4D97-AF65-F5344CB8AC3E}">
        <p14:creationId xmlns:p14="http://schemas.microsoft.com/office/powerpoint/2010/main" val="1372272153"/>
      </p:ext>
    </p:extLst>
  </p:cSld>
  <p:clrMapOvr>
    <a:masterClrMapping/>
  </p:clrMapOvr>
  <p:extLst>
    <p:ext uri="{DCECCB84-F9BA-43D5-87BE-67443E8EF086}">
      <p15:sldGuideLst xmlns:p15="http://schemas.microsoft.com/office/powerpoint/2012/main">
        <p15:guide id="2" pos="4770">
          <p15:clr>
            <a:srgbClr val="FBAE40"/>
          </p15:clr>
        </p15:guide>
        <p15:guide id="3" pos="2389">
          <p15:clr>
            <a:srgbClr val="FBAE40"/>
          </p15:clr>
        </p15:guide>
        <p15:guide id="4" pos="2910">
          <p15:clr>
            <a:srgbClr val="FBAE40"/>
          </p15:clr>
        </p15:guide>
        <p15:guide id="5" pos="529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HGM Header | Subline | Tekst | Pattern">
    <p:spTree>
      <p:nvGrpSpPr>
        <p:cNvPr id="1" name=""/>
        <p:cNvGrpSpPr/>
        <p:nvPr/>
      </p:nvGrpSpPr>
      <p:grpSpPr>
        <a:xfrm>
          <a:off x="0" y="0"/>
          <a:ext cx="0" cy="0"/>
          <a:chOff x="0" y="0"/>
          <a:chExt cx="0" cy="0"/>
        </a:xfrm>
      </p:grpSpPr>
      <p:sp>
        <p:nvSpPr>
          <p:cNvPr id="3" name="Tijdelijke aanduiding voor titel 1">
            <a:extLst>
              <a:ext uri="{FF2B5EF4-FFF2-40B4-BE49-F238E27FC236}">
                <a16:creationId xmlns:a16="http://schemas.microsoft.com/office/drawing/2014/main" id="{710B33BB-C788-4266-BDC9-2EB95EEEC9CE}"/>
              </a:ext>
            </a:extLst>
          </p:cNvPr>
          <p:cNvSpPr>
            <a:spLocks noGrp="1"/>
          </p:cNvSpPr>
          <p:nvPr>
            <p:ph type="title" hasCustomPrompt="1"/>
          </p:nvPr>
        </p:nvSpPr>
        <p:spPr>
          <a:xfrm>
            <a:off x="814388" y="814388"/>
            <a:ext cx="10560843" cy="451930"/>
          </a:xfrm>
          <a:prstGeom prst="rect">
            <a:avLst/>
          </a:prstGeom>
        </p:spPr>
        <p:txBody>
          <a:bodyPr vert="horz" wrap="none" lIns="0" tIns="0" rIns="0" bIns="0" rtlCol="0" anchor="t" anchorCtr="0">
            <a:noAutofit/>
          </a:bodyPr>
          <a:lstStyle>
            <a:lvl1pPr algn="ctr">
              <a:defRPr sz="3600" b="1" cap="all" spc="-150" baseline="0">
                <a:solidFill>
                  <a:schemeClr val="accent1"/>
                </a:solidFill>
                <a:effectLst/>
                <a:latin typeface="Mic 32 New Rg" panose="020B0503000000020004" pitchFamily="34" charset="0"/>
              </a:defRPr>
            </a:lvl1pPr>
          </a:lstStyle>
          <a:p>
            <a:r>
              <a:rPr lang="nl-NL" dirty="0"/>
              <a:t>HEADER TEKST</a:t>
            </a:r>
          </a:p>
        </p:txBody>
      </p:sp>
      <p:sp>
        <p:nvSpPr>
          <p:cNvPr id="4" name="Text Placeholder 3">
            <a:extLst>
              <a:ext uri="{FF2B5EF4-FFF2-40B4-BE49-F238E27FC236}">
                <a16:creationId xmlns:a16="http://schemas.microsoft.com/office/drawing/2014/main" id="{1C8E16F8-36F8-E011-FA84-9ED043FAD541}"/>
              </a:ext>
            </a:extLst>
          </p:cNvPr>
          <p:cNvSpPr>
            <a:spLocks noGrp="1"/>
          </p:cNvSpPr>
          <p:nvPr>
            <p:ph type="body" sz="quarter" idx="10" hasCustomPrompt="1"/>
          </p:nvPr>
        </p:nvSpPr>
        <p:spPr>
          <a:xfrm>
            <a:off x="814388" y="1266318"/>
            <a:ext cx="10558462" cy="307777"/>
          </a:xfrm>
          <a:prstGeom prst="rect">
            <a:avLst/>
          </a:prstGeom>
        </p:spPr>
        <p:txBody>
          <a:bodyPr wrap="square" lIns="0" tIns="0" rIns="0" bIns="0">
            <a:spAutoFit/>
          </a:bodyPr>
          <a:lstStyle>
            <a:lvl1pPr marL="0" indent="0" algn="ctr">
              <a:buNone/>
              <a:defRPr sz="2000" b="1">
                <a:solidFill>
                  <a:schemeClr val="tx1"/>
                </a:solidFill>
                <a:latin typeface="+mn-lt"/>
              </a:defRPr>
            </a:lvl1pPr>
          </a:lstStyle>
          <a:p>
            <a:pPr lvl="0"/>
            <a:r>
              <a:rPr lang="en-US" dirty="0"/>
              <a:t>Subline</a:t>
            </a:r>
          </a:p>
        </p:txBody>
      </p:sp>
      <p:sp>
        <p:nvSpPr>
          <p:cNvPr id="7" name="Text Placeholder 3">
            <a:extLst>
              <a:ext uri="{FF2B5EF4-FFF2-40B4-BE49-F238E27FC236}">
                <a16:creationId xmlns:a16="http://schemas.microsoft.com/office/drawing/2014/main" id="{BFDCC828-4607-A3D8-308F-0D5B189B12B0}"/>
              </a:ext>
            </a:extLst>
          </p:cNvPr>
          <p:cNvSpPr>
            <a:spLocks noGrp="1"/>
          </p:cNvSpPr>
          <p:nvPr>
            <p:ph type="body" sz="quarter" idx="11" hasCustomPrompt="1"/>
          </p:nvPr>
        </p:nvSpPr>
        <p:spPr>
          <a:xfrm>
            <a:off x="2666999" y="2026025"/>
            <a:ext cx="6858002" cy="307777"/>
          </a:xfrm>
          <a:prstGeom prst="rect">
            <a:avLst/>
          </a:prstGeom>
        </p:spPr>
        <p:txBody>
          <a:bodyPr wrap="square" lIns="0" tIns="0" rIns="0" bIns="0">
            <a:spAutoFit/>
          </a:bodyPr>
          <a:lstStyle>
            <a:lvl1pPr marL="0" indent="0" algn="ctr">
              <a:buNone/>
              <a:defRPr sz="2000" b="0">
                <a:solidFill>
                  <a:schemeClr val="tx1"/>
                </a:solidFill>
                <a:latin typeface="+mn-lt"/>
              </a:defRPr>
            </a:lvl1pPr>
          </a:lstStyle>
          <a:p>
            <a:pPr lvl="0"/>
            <a:r>
              <a:rPr lang="en-US" dirty="0" err="1"/>
              <a:t>tekst</a:t>
            </a:r>
            <a:endParaRPr lang="en-US" dirty="0"/>
          </a:p>
        </p:txBody>
      </p:sp>
    </p:spTree>
    <p:extLst>
      <p:ext uri="{BB962C8B-B14F-4D97-AF65-F5344CB8AC3E}">
        <p14:creationId xmlns:p14="http://schemas.microsoft.com/office/powerpoint/2010/main" val="4000094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IIVO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0605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HGM Pattern Header">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0798737E-11E5-1D9B-BC67-18D4BFA737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8"/>
            <a:ext cx="12192000" cy="6683202"/>
          </a:xfrm>
          <a:prstGeom prst="rect">
            <a:avLst/>
          </a:prstGeom>
        </p:spPr>
      </p:pic>
      <p:sp>
        <p:nvSpPr>
          <p:cNvPr id="3" name="Tijdelijke aanduiding voor titel 1">
            <a:extLst>
              <a:ext uri="{FF2B5EF4-FFF2-40B4-BE49-F238E27FC236}">
                <a16:creationId xmlns:a16="http://schemas.microsoft.com/office/drawing/2014/main" id="{710B33BB-C788-4266-BDC9-2EB95EEEC9CE}"/>
              </a:ext>
            </a:extLst>
          </p:cNvPr>
          <p:cNvSpPr>
            <a:spLocks noGrp="1"/>
          </p:cNvSpPr>
          <p:nvPr>
            <p:ph type="title" hasCustomPrompt="1"/>
          </p:nvPr>
        </p:nvSpPr>
        <p:spPr>
          <a:xfrm>
            <a:off x="814388" y="814388"/>
            <a:ext cx="10560843" cy="451930"/>
          </a:xfrm>
          <a:prstGeom prst="rect">
            <a:avLst/>
          </a:prstGeom>
        </p:spPr>
        <p:txBody>
          <a:bodyPr vert="horz" wrap="none" lIns="0" tIns="0" rIns="0" bIns="0" rtlCol="0" anchor="t" anchorCtr="0">
            <a:noAutofit/>
          </a:bodyPr>
          <a:lstStyle>
            <a:lvl1pPr algn="ctr">
              <a:defRPr sz="3600" b="1" cap="all" spc="-150" baseline="0">
                <a:solidFill>
                  <a:srgbClr val="EC1C24"/>
                </a:solidFill>
                <a:effectLst/>
                <a:latin typeface="Mic 32 New Rg" panose="020B0503000000020004" pitchFamily="34" charset="0"/>
              </a:defRPr>
            </a:lvl1pPr>
          </a:lstStyle>
          <a:p>
            <a:r>
              <a:rPr lang="nl-NL" dirty="0"/>
              <a:t>HEADER TEKST</a:t>
            </a:r>
          </a:p>
        </p:txBody>
      </p:sp>
      <p:sp>
        <p:nvSpPr>
          <p:cNvPr id="4" name="Text Placeholder 3">
            <a:extLst>
              <a:ext uri="{FF2B5EF4-FFF2-40B4-BE49-F238E27FC236}">
                <a16:creationId xmlns:a16="http://schemas.microsoft.com/office/drawing/2014/main" id="{1C8E16F8-36F8-E011-FA84-9ED043FAD541}"/>
              </a:ext>
            </a:extLst>
          </p:cNvPr>
          <p:cNvSpPr>
            <a:spLocks noGrp="1"/>
          </p:cNvSpPr>
          <p:nvPr>
            <p:ph type="body" sz="quarter" idx="10" hasCustomPrompt="1"/>
          </p:nvPr>
        </p:nvSpPr>
        <p:spPr>
          <a:xfrm>
            <a:off x="814388" y="1266318"/>
            <a:ext cx="10558462" cy="284693"/>
          </a:xfrm>
          <a:prstGeom prst="rect">
            <a:avLst/>
          </a:prstGeom>
        </p:spPr>
        <p:txBody>
          <a:bodyPr wrap="square" lIns="0" tIns="0" rIns="0" bIns="0">
            <a:spAutoFit/>
          </a:bodyPr>
          <a:lstStyle>
            <a:lvl1pPr marL="0" indent="0" algn="ctr">
              <a:buNone/>
              <a:defRPr sz="2000" b="1">
                <a:solidFill>
                  <a:schemeClr val="tx1"/>
                </a:solidFill>
                <a:latin typeface="Titillium Web" panose="00000500000000000000" pitchFamily="2" charset="0"/>
              </a:defRPr>
            </a:lvl1pPr>
          </a:lstStyle>
          <a:p>
            <a:pPr lvl="0"/>
            <a:r>
              <a:rPr lang="en-US" dirty="0"/>
              <a:t>Subline</a:t>
            </a:r>
          </a:p>
        </p:txBody>
      </p:sp>
    </p:spTree>
    <p:extLst>
      <p:ext uri="{BB962C8B-B14F-4D97-AF65-F5344CB8AC3E}">
        <p14:creationId xmlns:p14="http://schemas.microsoft.com/office/powerpoint/2010/main" val="3108394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sv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1.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53EB7E6-BB4D-24CF-383F-A47716DF3262}"/>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11"/>
              </a:ext>
            </a:extLst>
          </a:blip>
          <a:stretch>
            <a:fillRect/>
          </a:stretch>
        </p:blipFill>
        <p:spPr>
          <a:xfrm>
            <a:off x="0" y="6673850"/>
            <a:ext cx="12192000" cy="184150"/>
          </a:xfrm>
          <a:prstGeom prst="rect">
            <a:avLst/>
          </a:prstGeom>
        </p:spPr>
      </p:pic>
      <p:sp>
        <p:nvSpPr>
          <p:cNvPr id="3" name="Tekstvak 2">
            <a:extLst>
              <a:ext uri="{FF2B5EF4-FFF2-40B4-BE49-F238E27FC236}">
                <a16:creationId xmlns:a16="http://schemas.microsoft.com/office/drawing/2014/main" id="{4FBBF5DE-4566-2EAE-2B80-B7EC77039CDF}"/>
              </a:ext>
            </a:extLst>
          </p:cNvPr>
          <p:cNvSpPr txBox="1"/>
          <p:nvPr userDrawn="1">
            <p:extLst>
              <p:ext uri="{1162E1C5-73C7-4A58-AE30-91384D911F3F}">
                <p184:classification xmlns:p184="http://schemas.microsoft.com/office/powerpoint/2018/4/main" val="hdr"/>
              </p:ext>
            </p:extLst>
          </p:nvPr>
        </p:nvSpPr>
        <p:spPr>
          <a:xfrm>
            <a:off x="11512550" y="63500"/>
            <a:ext cx="641350" cy="152400"/>
          </a:xfrm>
          <a:prstGeom prst="rect">
            <a:avLst/>
          </a:prstGeom>
        </p:spPr>
        <p:txBody>
          <a:bodyPr horzOverflow="overflow" lIns="0" tIns="0" rIns="0" bIns="0">
            <a:spAutoFit/>
          </a:bodyPr>
          <a:lstStyle/>
          <a:p>
            <a:pPr algn="l"/>
            <a:r>
              <a:rPr lang="nl-NL" sz="1000">
                <a:solidFill>
                  <a:srgbClr val="000000">
                    <a:alpha val="50000"/>
                  </a:srgbClr>
                </a:solidFill>
                <a:latin typeface="Aptos" panose="020B0004020202020204" pitchFamily="34" charset="0"/>
              </a:rPr>
              <a:t>Non-public</a:t>
            </a:r>
          </a:p>
        </p:txBody>
      </p:sp>
    </p:spTree>
    <p:extLst>
      <p:ext uri="{BB962C8B-B14F-4D97-AF65-F5344CB8AC3E}">
        <p14:creationId xmlns:p14="http://schemas.microsoft.com/office/powerpoint/2010/main" val="1634019506"/>
      </p:ext>
    </p:extLst>
  </p:cSld>
  <p:clrMap bg1="lt1" tx1="dk1" bg2="lt2" tx2="dk2" accent1="accent1" accent2="accent2" accent3="accent3" accent4="accent4" accent5="accent5" accent6="accent6" hlink="hlink" folHlink="folHlink"/>
  <p:sldLayoutIdLst>
    <p:sldLayoutId id="2147483702" r:id="rId1"/>
    <p:sldLayoutId id="2147483706" r:id="rId2"/>
    <p:sldLayoutId id="2147483708" r:id="rId3"/>
    <p:sldLayoutId id="2147483821" r:id="rId4"/>
    <p:sldLayoutId id="2147483822" r:id="rId5"/>
    <p:sldLayoutId id="2147483823" r:id="rId6"/>
    <p:sldLayoutId id="2147483824" r:id="rId7"/>
    <p:sldLayoutId id="2147483825" r:id="rId8"/>
    <p:sldLayoutId id="2147483812" r:id="rId9"/>
  </p:sldLayoutIdLst>
  <p:txStyles>
    <p:titleStyle>
      <a:lvl1pPr algn="l" defTabSz="914355" rtl="0" eaLnBrk="1" latinLnBrk="0" hangingPunct="1">
        <a:lnSpc>
          <a:spcPct val="90000"/>
        </a:lnSpc>
        <a:spcBef>
          <a:spcPct val="0"/>
        </a:spcBef>
        <a:buNone/>
        <a:defRPr sz="4400" kern="1200">
          <a:solidFill>
            <a:schemeClr val="bg1"/>
          </a:solidFill>
          <a:latin typeface="Averta Bold" pitchFamily="2" charset="77"/>
          <a:ea typeface="+mj-ea"/>
          <a:cs typeface="+mj-cs"/>
        </a:defRPr>
      </a:lvl1pPr>
    </p:titleStyle>
    <p:bodyStyle>
      <a:lvl1pPr marL="228589" indent="-228589" algn="l" defTabSz="914355" rtl="0" eaLnBrk="1" latinLnBrk="0" hangingPunct="1">
        <a:lnSpc>
          <a:spcPct val="100000"/>
        </a:lnSpc>
        <a:spcBef>
          <a:spcPts val="1000"/>
        </a:spcBef>
        <a:buFont typeface="Arial" panose="020B0604020202020204" pitchFamily="34" charset="0"/>
        <a:buChar char="•"/>
        <a:defRPr sz="1200" kern="1200">
          <a:solidFill>
            <a:schemeClr val="bg1"/>
          </a:solidFill>
          <a:latin typeface="Averta Bold" pitchFamily="2" charset="77"/>
          <a:ea typeface="+mn-ea"/>
          <a:cs typeface="+mn-cs"/>
        </a:defRPr>
      </a:lvl1pPr>
      <a:lvl2pPr marL="685766" indent="-228589" algn="l" defTabSz="914355" rtl="0" eaLnBrk="1" latinLnBrk="0" hangingPunct="1">
        <a:lnSpc>
          <a:spcPct val="100000"/>
        </a:lnSpc>
        <a:spcBef>
          <a:spcPts val="500"/>
        </a:spcBef>
        <a:buFont typeface="Arial" panose="020B0604020202020204" pitchFamily="34" charset="0"/>
        <a:buChar char="•"/>
        <a:defRPr sz="1200" kern="1200">
          <a:solidFill>
            <a:schemeClr val="bg1"/>
          </a:solidFill>
          <a:latin typeface="Averta Bold" pitchFamily="2" charset="77"/>
          <a:ea typeface="+mn-ea"/>
          <a:cs typeface="+mn-cs"/>
        </a:defRPr>
      </a:lvl2pPr>
      <a:lvl3pPr marL="1142943" indent="-228589" algn="l" defTabSz="914355" rtl="0" eaLnBrk="1" latinLnBrk="0" hangingPunct="1">
        <a:lnSpc>
          <a:spcPct val="100000"/>
        </a:lnSpc>
        <a:spcBef>
          <a:spcPts val="500"/>
        </a:spcBef>
        <a:buFont typeface="Arial" panose="020B0604020202020204" pitchFamily="34" charset="0"/>
        <a:buChar char="•"/>
        <a:defRPr sz="1200" kern="1200">
          <a:solidFill>
            <a:schemeClr val="bg1"/>
          </a:solidFill>
          <a:latin typeface="Averta Bold" pitchFamily="2" charset="77"/>
          <a:ea typeface="+mn-ea"/>
          <a:cs typeface="+mn-cs"/>
        </a:defRPr>
      </a:lvl3pPr>
      <a:lvl4pPr marL="1600120" indent="-228589" algn="l" defTabSz="914355" rtl="0" eaLnBrk="1" latinLnBrk="0" hangingPunct="1">
        <a:lnSpc>
          <a:spcPct val="100000"/>
        </a:lnSpc>
        <a:spcBef>
          <a:spcPts val="500"/>
        </a:spcBef>
        <a:buFont typeface="Arial" panose="020B0604020202020204" pitchFamily="34" charset="0"/>
        <a:buChar char="•"/>
        <a:defRPr sz="1200" kern="1200">
          <a:solidFill>
            <a:schemeClr val="bg1"/>
          </a:solidFill>
          <a:latin typeface="Averta Bold" pitchFamily="2" charset="77"/>
          <a:ea typeface="+mn-ea"/>
          <a:cs typeface="+mn-cs"/>
        </a:defRPr>
      </a:lvl4pPr>
      <a:lvl5pPr marL="2057297" indent="-228589" algn="l" defTabSz="914355" rtl="0" eaLnBrk="1" latinLnBrk="0" hangingPunct="1">
        <a:lnSpc>
          <a:spcPct val="100000"/>
        </a:lnSpc>
        <a:spcBef>
          <a:spcPts val="500"/>
        </a:spcBef>
        <a:buFont typeface="Arial" panose="020B0604020202020204" pitchFamily="34" charset="0"/>
        <a:buChar char="•"/>
        <a:defRPr sz="1200" kern="1200">
          <a:solidFill>
            <a:schemeClr val="bg1"/>
          </a:solidFill>
          <a:latin typeface="Averta Bold" pitchFamily="2" charset="77"/>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
          <p15:clr>
            <a:srgbClr val="F26B43"/>
          </p15:clr>
        </p15:guide>
        <p15:guide id="2" orient="horz" pos="512">
          <p15:clr>
            <a:srgbClr val="F26B43"/>
          </p15:clr>
        </p15:guide>
        <p15:guide id="3" pos="14030">
          <p15:clr>
            <a:srgbClr val="F26B43"/>
          </p15:clr>
        </p15:guide>
        <p15:guide id="4" orient="horz" pos="7314">
          <p15:clr>
            <a:srgbClr val="F26B43"/>
          </p15:clr>
        </p15:guide>
        <p15:guide id="5" orient="horz" pos="3806">
          <p15:clr>
            <a:srgbClr val="F26B43"/>
          </p15:clr>
        </p15:guide>
        <p15:guide id="6" pos="7164">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424315E-342C-A778-D71F-C9B3A0804E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NL"/>
          </a:p>
        </p:txBody>
      </p:sp>
      <p:sp>
        <p:nvSpPr>
          <p:cNvPr id="3" name="Tijdelijke aanduiding voor tekst 2">
            <a:extLst>
              <a:ext uri="{FF2B5EF4-FFF2-40B4-BE49-F238E27FC236}">
                <a16:creationId xmlns:a16="http://schemas.microsoft.com/office/drawing/2014/main" id="{50209E71-C7D3-DCEC-B150-8CB85F165F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4" name="Tijdelijke aanduiding voor datum 3">
            <a:extLst>
              <a:ext uri="{FF2B5EF4-FFF2-40B4-BE49-F238E27FC236}">
                <a16:creationId xmlns:a16="http://schemas.microsoft.com/office/drawing/2014/main" id="{02A9CCDE-EBB6-93E9-C253-9360A86927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BC7EA2F-AD24-4524-AD34-EC0F397AF6F0}" type="datetimeFigureOut">
              <a:rPr lang="en-NL" smtClean="0"/>
              <a:t>10/01/2025</a:t>
            </a:fld>
            <a:endParaRPr lang="en-NL"/>
          </a:p>
        </p:txBody>
      </p:sp>
      <p:sp>
        <p:nvSpPr>
          <p:cNvPr id="5" name="Tijdelijke aanduiding voor voettekst 4">
            <a:extLst>
              <a:ext uri="{FF2B5EF4-FFF2-40B4-BE49-F238E27FC236}">
                <a16:creationId xmlns:a16="http://schemas.microsoft.com/office/drawing/2014/main" id="{8C93CA07-D769-6552-6CBD-8650D5A64A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L"/>
          </a:p>
        </p:txBody>
      </p:sp>
      <p:sp>
        <p:nvSpPr>
          <p:cNvPr id="6" name="Tijdelijke aanduiding voor dianummer 5">
            <a:extLst>
              <a:ext uri="{FF2B5EF4-FFF2-40B4-BE49-F238E27FC236}">
                <a16:creationId xmlns:a16="http://schemas.microsoft.com/office/drawing/2014/main" id="{937757CC-9CF8-AE06-5EB1-20F949A98C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3AB5E24-21CA-440B-B0AB-288AEFB34C94}" type="slidenum">
              <a:rPr lang="en-NL" smtClean="0"/>
              <a:t>‹nr.›</a:t>
            </a:fld>
            <a:endParaRPr lang="en-NL"/>
          </a:p>
        </p:txBody>
      </p:sp>
    </p:spTree>
    <p:extLst>
      <p:ext uri="{BB962C8B-B14F-4D97-AF65-F5344CB8AC3E}">
        <p14:creationId xmlns:p14="http://schemas.microsoft.com/office/powerpoint/2010/main" val="302712641"/>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53EB7E6-BB4D-24CF-383F-A47716DF3262}"/>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9"/>
              </a:ext>
            </a:extLst>
          </a:blip>
          <a:stretch>
            <a:fillRect/>
          </a:stretch>
        </p:blipFill>
        <p:spPr>
          <a:xfrm>
            <a:off x="0" y="6673850"/>
            <a:ext cx="12192000" cy="184150"/>
          </a:xfrm>
          <a:prstGeom prst="rect">
            <a:avLst/>
          </a:prstGeom>
        </p:spPr>
      </p:pic>
      <p:sp>
        <p:nvSpPr>
          <p:cNvPr id="3" name="Tekstvak 2">
            <a:extLst>
              <a:ext uri="{FF2B5EF4-FFF2-40B4-BE49-F238E27FC236}">
                <a16:creationId xmlns:a16="http://schemas.microsoft.com/office/drawing/2014/main" id="{7DA9C019-8423-D4F0-0109-3D12215008E9}"/>
              </a:ext>
            </a:extLst>
          </p:cNvPr>
          <p:cNvSpPr txBox="1"/>
          <p:nvPr userDrawn="1">
            <p:extLst>
              <p:ext uri="{1162E1C5-73C7-4A58-AE30-91384D911F3F}">
                <p184:classification xmlns:p184="http://schemas.microsoft.com/office/powerpoint/2018/4/main" val="hdr"/>
              </p:ext>
            </p:extLst>
          </p:nvPr>
        </p:nvSpPr>
        <p:spPr>
          <a:xfrm>
            <a:off x="11512550" y="63500"/>
            <a:ext cx="641350" cy="152400"/>
          </a:xfrm>
          <a:prstGeom prst="rect">
            <a:avLst/>
          </a:prstGeom>
        </p:spPr>
        <p:txBody>
          <a:bodyPr horzOverflow="overflow" lIns="0" tIns="0" rIns="0" bIns="0">
            <a:spAutoFit/>
          </a:bodyPr>
          <a:lstStyle/>
          <a:p>
            <a:pPr algn="l"/>
            <a:r>
              <a:rPr lang="nl-NL" sz="1000">
                <a:solidFill>
                  <a:srgbClr val="000000">
                    <a:alpha val="50000"/>
                  </a:srgbClr>
                </a:solidFill>
                <a:latin typeface="Aptos" panose="020B0004020202020204" pitchFamily="34" charset="0"/>
              </a:rPr>
              <a:t>Non-public</a:t>
            </a:r>
          </a:p>
        </p:txBody>
      </p:sp>
    </p:spTree>
    <p:extLst>
      <p:ext uri="{BB962C8B-B14F-4D97-AF65-F5344CB8AC3E}">
        <p14:creationId xmlns:p14="http://schemas.microsoft.com/office/powerpoint/2010/main" val="255060917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6" r:id="rId5"/>
    <p:sldLayoutId id="2147483777" r:id="rId6"/>
    <p:sldLayoutId id="2147483779" r:id="rId7"/>
  </p:sldLayoutIdLst>
  <p:txStyles>
    <p:titleStyle>
      <a:lvl1pPr algn="l" defTabSz="914355" rtl="0" eaLnBrk="1" latinLnBrk="0" hangingPunct="1">
        <a:lnSpc>
          <a:spcPct val="90000"/>
        </a:lnSpc>
        <a:spcBef>
          <a:spcPct val="0"/>
        </a:spcBef>
        <a:buNone/>
        <a:defRPr sz="4400" kern="1200">
          <a:solidFill>
            <a:schemeClr val="bg1"/>
          </a:solidFill>
          <a:latin typeface="Averta Bold" pitchFamily="2" charset="77"/>
          <a:ea typeface="+mj-ea"/>
          <a:cs typeface="+mj-cs"/>
        </a:defRPr>
      </a:lvl1pPr>
    </p:titleStyle>
    <p:bodyStyle>
      <a:lvl1pPr marL="228589" indent="-228589" algn="l" defTabSz="914355" rtl="0" eaLnBrk="1" latinLnBrk="0" hangingPunct="1">
        <a:lnSpc>
          <a:spcPct val="100000"/>
        </a:lnSpc>
        <a:spcBef>
          <a:spcPts val="1000"/>
        </a:spcBef>
        <a:buFont typeface="Arial" panose="020B0604020202020204" pitchFamily="34" charset="0"/>
        <a:buChar char="•"/>
        <a:defRPr sz="1200" kern="1200">
          <a:solidFill>
            <a:schemeClr val="bg1"/>
          </a:solidFill>
          <a:latin typeface="Averta Bold" pitchFamily="2" charset="77"/>
          <a:ea typeface="+mn-ea"/>
          <a:cs typeface="+mn-cs"/>
        </a:defRPr>
      </a:lvl1pPr>
      <a:lvl2pPr marL="685766" indent="-228589" algn="l" defTabSz="914355" rtl="0" eaLnBrk="1" latinLnBrk="0" hangingPunct="1">
        <a:lnSpc>
          <a:spcPct val="100000"/>
        </a:lnSpc>
        <a:spcBef>
          <a:spcPts val="500"/>
        </a:spcBef>
        <a:buFont typeface="Arial" panose="020B0604020202020204" pitchFamily="34" charset="0"/>
        <a:buChar char="•"/>
        <a:defRPr sz="1200" kern="1200">
          <a:solidFill>
            <a:schemeClr val="bg1"/>
          </a:solidFill>
          <a:latin typeface="Averta Bold" pitchFamily="2" charset="77"/>
          <a:ea typeface="+mn-ea"/>
          <a:cs typeface="+mn-cs"/>
        </a:defRPr>
      </a:lvl2pPr>
      <a:lvl3pPr marL="1142943" indent="-228589" algn="l" defTabSz="914355" rtl="0" eaLnBrk="1" latinLnBrk="0" hangingPunct="1">
        <a:lnSpc>
          <a:spcPct val="100000"/>
        </a:lnSpc>
        <a:spcBef>
          <a:spcPts val="500"/>
        </a:spcBef>
        <a:buFont typeface="Arial" panose="020B0604020202020204" pitchFamily="34" charset="0"/>
        <a:buChar char="•"/>
        <a:defRPr sz="1200" kern="1200">
          <a:solidFill>
            <a:schemeClr val="bg1"/>
          </a:solidFill>
          <a:latin typeface="Averta Bold" pitchFamily="2" charset="77"/>
          <a:ea typeface="+mn-ea"/>
          <a:cs typeface="+mn-cs"/>
        </a:defRPr>
      </a:lvl3pPr>
      <a:lvl4pPr marL="1600120" indent="-228589" algn="l" defTabSz="914355" rtl="0" eaLnBrk="1" latinLnBrk="0" hangingPunct="1">
        <a:lnSpc>
          <a:spcPct val="100000"/>
        </a:lnSpc>
        <a:spcBef>
          <a:spcPts val="500"/>
        </a:spcBef>
        <a:buFont typeface="Arial" panose="020B0604020202020204" pitchFamily="34" charset="0"/>
        <a:buChar char="•"/>
        <a:defRPr sz="1200" kern="1200">
          <a:solidFill>
            <a:schemeClr val="bg1"/>
          </a:solidFill>
          <a:latin typeface="Averta Bold" pitchFamily="2" charset="77"/>
          <a:ea typeface="+mn-ea"/>
          <a:cs typeface="+mn-cs"/>
        </a:defRPr>
      </a:lvl4pPr>
      <a:lvl5pPr marL="2057297" indent="-228589" algn="l" defTabSz="914355" rtl="0" eaLnBrk="1" latinLnBrk="0" hangingPunct="1">
        <a:lnSpc>
          <a:spcPct val="100000"/>
        </a:lnSpc>
        <a:spcBef>
          <a:spcPts val="500"/>
        </a:spcBef>
        <a:buFont typeface="Arial" panose="020B0604020202020204" pitchFamily="34" charset="0"/>
        <a:buChar char="•"/>
        <a:defRPr sz="1200" kern="1200">
          <a:solidFill>
            <a:schemeClr val="bg1"/>
          </a:solidFill>
          <a:latin typeface="Averta Bold" pitchFamily="2" charset="77"/>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
          <p15:clr>
            <a:srgbClr val="F26B43"/>
          </p15:clr>
        </p15:guide>
        <p15:guide id="2" orient="horz" pos="512">
          <p15:clr>
            <a:srgbClr val="F26B43"/>
          </p15:clr>
        </p15:guide>
        <p15:guide id="3" pos="14030">
          <p15:clr>
            <a:srgbClr val="F26B43"/>
          </p15:clr>
        </p15:guide>
        <p15:guide id="4" orient="horz" pos="7314">
          <p15:clr>
            <a:srgbClr val="F26B43"/>
          </p15:clr>
        </p15:guide>
        <p15:guide id="5" orient="horz" pos="3806">
          <p15:clr>
            <a:srgbClr val="F26B43"/>
          </p15:clr>
        </p15:guide>
        <p15:guide id="6" pos="71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sv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8.png"/><Relationship Id="rId7" Type="http://schemas.openxmlformats.org/officeDocument/2006/relationships/image" Target="../media/image1.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hyperlink" Target="http://rtr.letsgrow.com/"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sv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1.svg"/></Relationships>
</file>

<file path=ppt/slides/_rels/slide2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10.xml.rels><?xml version="1.0" encoding="UTF-8" standalone="yes"?>
<Relationships xmlns="http://schemas.openxmlformats.org/package/2006/relationships"><Relationship Id="rId8" Type="http://schemas.openxmlformats.org/officeDocument/2006/relationships/image" Target="../media/image740.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10.xml"/><Relationship Id="rId1" Type="http://schemas.openxmlformats.org/officeDocument/2006/relationships/slideLayout" Target="../slideLayouts/slideLayout140.xml"/><Relationship Id="rId6" Type="http://schemas.openxmlformats.org/officeDocument/2006/relationships/image" Target="../media/image63.png"/><Relationship Id="rId5" Type="http://schemas.openxmlformats.org/officeDocument/2006/relationships/image" Target="../media/image62.gif"/><Relationship Id="rId10" Type="http://schemas.openxmlformats.org/officeDocument/2006/relationships/image" Target="../media/image67.png"/><Relationship Id="rId4" Type="http://schemas.openxmlformats.org/officeDocument/2006/relationships/image" Target="../media/image59.png"/><Relationship Id="rId9"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54.jpe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700.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slide" Target="slide210.xml"/><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gif"/><Relationship Id="rId10" Type="http://schemas.openxmlformats.org/officeDocument/2006/relationships/image" Target="../media/image67.png"/><Relationship Id="rId4" Type="http://schemas.openxmlformats.org/officeDocument/2006/relationships/image" Target="../media/image59.png"/><Relationship Id="rId9"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9.png"/><Relationship Id="rId7"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png"/><Relationship Id="rId10" Type="http://schemas.openxmlformats.org/officeDocument/2006/relationships/image" Target="../media/image60.png"/><Relationship Id="rId4" Type="http://schemas.openxmlformats.org/officeDocument/2006/relationships/image" Target="../media/image62.gif"/><Relationship Id="rId9" Type="http://schemas.openxmlformats.org/officeDocument/2006/relationships/image" Target="../media/image67.png"/></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2.png"/><Relationship Id="rId18" Type="http://schemas.openxmlformats.org/officeDocument/2006/relationships/image" Target="../media/image69.svg"/><Relationship Id="rId3" Type="http://schemas.openxmlformats.org/officeDocument/2006/relationships/image" Target="../media/image59.png"/><Relationship Id="rId7" Type="http://schemas.openxmlformats.org/officeDocument/2006/relationships/image" Target="../media/image65.png"/><Relationship Id="rId12" Type="http://schemas.openxmlformats.org/officeDocument/2006/relationships/image" Target="../media/image840.png"/><Relationship Id="rId17" Type="http://schemas.openxmlformats.org/officeDocument/2006/relationships/image" Target="../media/image67.png"/><Relationship Id="rId2" Type="http://schemas.openxmlformats.org/officeDocument/2006/relationships/notesSlide" Target="../notesSlides/notesSlide28.xml"/><Relationship Id="rId16" Type="http://schemas.openxmlformats.org/officeDocument/2006/relationships/image" Target="../media/image88.png"/><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71.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83.png"/><Relationship Id="rId4" Type="http://schemas.openxmlformats.org/officeDocument/2006/relationships/image" Target="../media/image62.gif"/><Relationship Id="rId9" Type="http://schemas.openxmlformats.org/officeDocument/2006/relationships/image" Target="../media/image70.png"/><Relationship Id="rId1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svg"/><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2.gif"/><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gif"/><Relationship Id="rId1" Type="http://schemas.openxmlformats.org/officeDocument/2006/relationships/slideLayout" Target="../slideLayouts/slideLayout10.xml"/><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62.gif"/></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8" Type="http://schemas.openxmlformats.org/officeDocument/2006/relationships/image" Target="../media/image81.svg"/><Relationship Id="rId3" Type="http://schemas.microsoft.com/office/2018/10/relationships/comments" Target="../comments/modernComment_39B_8CDB7B3B.xml"/><Relationship Id="rId7" Type="http://schemas.openxmlformats.org/officeDocument/2006/relationships/image" Target="../media/image80.sv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79.png"/><Relationship Id="rId5" Type="http://schemas.microsoft.com/office/2017/06/relationships/model3d" Target="../media/model3d1.glb"/><Relationship Id="rId4" Type="http://schemas.openxmlformats.org/officeDocument/2006/relationships/image" Target="../media/image78.tiff"/></Relationships>
</file>

<file path=ppt/slides/_rels/slide4.xml.rels><?xml version="1.0" encoding="UTF-8" standalone="yes"?>
<Relationships xmlns="http://schemas.openxmlformats.org/package/2006/relationships"><Relationship Id="rId3" Type="http://schemas.openxmlformats.org/officeDocument/2006/relationships/image" Target="../media/image1.sv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svg"/><Relationship Id="rId7" Type="http://schemas.openxmlformats.org/officeDocument/2006/relationships/image" Target="../media/image21.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D172D6-45F2-4B40-9E2C-97EBFEBB8F2A}"/>
              </a:ext>
            </a:extLst>
          </p:cNvPr>
          <p:cNvSpPr>
            <a:spLocks noGrp="1"/>
          </p:cNvSpPr>
          <p:nvPr>
            <p:ph type="title"/>
          </p:nvPr>
        </p:nvSpPr>
        <p:spPr>
          <a:xfrm>
            <a:off x="694365" y="5277244"/>
            <a:ext cx="5046036" cy="451930"/>
          </a:xfrm>
        </p:spPr>
        <p:txBody>
          <a:bodyPr/>
          <a:lstStyle/>
          <a:p>
            <a:r>
              <a:rPr lang="en-US" sz="2400" cap="none" noProof="0" dirty="0">
                <a:solidFill>
                  <a:schemeClr val="tx1"/>
                </a:solidFill>
                <a:latin typeface="+mn-lt"/>
              </a:rPr>
              <a:t>Growers of</a:t>
            </a:r>
            <a:br>
              <a:rPr lang="en-US" sz="2400" cap="none" noProof="0" dirty="0">
                <a:solidFill>
                  <a:schemeClr val="tx1"/>
                </a:solidFill>
                <a:latin typeface="+mn-lt"/>
              </a:rPr>
            </a:br>
            <a:r>
              <a:rPr lang="en-US" sz="2400" cap="none" noProof="0" dirty="0">
                <a:solidFill>
                  <a:schemeClr val="tx1"/>
                </a:solidFill>
                <a:latin typeface="+mn-lt"/>
              </a:rPr>
              <a:t>the future</a:t>
            </a:r>
          </a:p>
        </p:txBody>
      </p:sp>
      <p:pic>
        <p:nvPicPr>
          <p:cNvPr id="8" name="Graphic 7">
            <a:extLst>
              <a:ext uri="{FF2B5EF4-FFF2-40B4-BE49-F238E27FC236}">
                <a16:creationId xmlns:a16="http://schemas.microsoft.com/office/drawing/2014/main" id="{878783CD-30FD-9139-DB89-EAF7608A9DC2}"/>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0" y="6653835"/>
            <a:ext cx="12192000" cy="204165"/>
          </a:xfrm>
          <a:prstGeom prst="rect">
            <a:avLst/>
          </a:prstGeom>
        </p:spPr>
      </p:pic>
      <p:grpSp>
        <p:nvGrpSpPr>
          <p:cNvPr id="22" name="Groep 21">
            <a:extLst>
              <a:ext uri="{FF2B5EF4-FFF2-40B4-BE49-F238E27FC236}">
                <a16:creationId xmlns:a16="http://schemas.microsoft.com/office/drawing/2014/main" id="{B18814FB-600E-9703-DD36-2AAD47BBCC74}"/>
              </a:ext>
            </a:extLst>
          </p:cNvPr>
          <p:cNvGrpSpPr/>
          <p:nvPr/>
        </p:nvGrpSpPr>
        <p:grpSpPr>
          <a:xfrm>
            <a:off x="892527" y="2864738"/>
            <a:ext cx="10741912" cy="1128524"/>
            <a:chOff x="892527" y="3011674"/>
            <a:chExt cx="10741912" cy="1128524"/>
          </a:xfrm>
        </p:grpSpPr>
        <p:pic>
          <p:nvPicPr>
            <p:cNvPr id="9" name="Graphic 8">
              <a:extLst>
                <a:ext uri="{FF2B5EF4-FFF2-40B4-BE49-F238E27FC236}">
                  <a16:creationId xmlns:a16="http://schemas.microsoft.com/office/drawing/2014/main" id="{6CFE4214-9638-1061-75DF-26F6C95751E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92527" y="3011674"/>
              <a:ext cx="4649713" cy="1128524"/>
            </a:xfrm>
            <a:prstGeom prst="rect">
              <a:avLst/>
            </a:prstGeom>
          </p:spPr>
        </p:pic>
        <p:pic>
          <p:nvPicPr>
            <p:cNvPr id="12" name="Graphic 11">
              <a:extLst>
                <a:ext uri="{FF2B5EF4-FFF2-40B4-BE49-F238E27FC236}">
                  <a16:creationId xmlns:a16="http://schemas.microsoft.com/office/drawing/2014/main" id="{C78D2823-5EEF-393B-C05E-53829889276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63769" y="3116371"/>
              <a:ext cx="4870670" cy="936427"/>
            </a:xfrm>
            <a:prstGeom prst="rect">
              <a:avLst/>
            </a:prstGeom>
          </p:spPr>
        </p:pic>
        <p:cxnSp>
          <p:nvCxnSpPr>
            <p:cNvPr id="14" name="Rechte verbindingslijn 13">
              <a:extLst>
                <a:ext uri="{FF2B5EF4-FFF2-40B4-BE49-F238E27FC236}">
                  <a16:creationId xmlns:a16="http://schemas.microsoft.com/office/drawing/2014/main" id="{5FE9D057-F1D7-853C-15B3-4F8951856A2A}"/>
                </a:ext>
              </a:extLst>
            </p:cNvPr>
            <p:cNvCxnSpPr/>
            <p:nvPr/>
          </p:nvCxnSpPr>
          <p:spPr>
            <a:xfrm>
              <a:off x="6100653" y="3082014"/>
              <a:ext cx="0" cy="1005142"/>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sp>
        <p:nvSpPr>
          <p:cNvPr id="21" name="Titel 1">
            <a:extLst>
              <a:ext uri="{FF2B5EF4-FFF2-40B4-BE49-F238E27FC236}">
                <a16:creationId xmlns:a16="http://schemas.microsoft.com/office/drawing/2014/main" id="{F1B09343-42D6-B7DF-563B-C19135840A15}"/>
              </a:ext>
            </a:extLst>
          </p:cNvPr>
          <p:cNvSpPr txBox="1">
            <a:spLocks/>
          </p:cNvSpPr>
          <p:nvPr/>
        </p:nvSpPr>
        <p:spPr>
          <a:xfrm>
            <a:off x="6676086" y="5277244"/>
            <a:ext cx="5046036" cy="451930"/>
          </a:xfrm>
          <a:prstGeom prst="rect">
            <a:avLst/>
          </a:prstGeom>
        </p:spPr>
        <p:txBody>
          <a:bodyPr vert="horz" wrap="none" lIns="0" tIns="0" rIns="0" bIns="0" rtlCol="0" anchor="t" anchorCtr="0">
            <a:noAutofit/>
          </a:bodyPr>
          <a:lstStyle>
            <a:lvl1pPr algn="ctr" defTabSz="914355" rtl="0" eaLnBrk="1" latinLnBrk="0" hangingPunct="1">
              <a:lnSpc>
                <a:spcPct val="90000"/>
              </a:lnSpc>
              <a:spcBef>
                <a:spcPct val="0"/>
              </a:spcBef>
              <a:buNone/>
              <a:defRPr sz="3600" b="1" kern="1200" cap="all" spc="-150" baseline="0">
                <a:solidFill>
                  <a:schemeClr val="accent1"/>
                </a:solidFill>
                <a:effectLst/>
                <a:latin typeface="Mic 32 New Rg" panose="020B0503000000020004" pitchFamily="34" charset="0"/>
                <a:ea typeface="+mj-ea"/>
                <a:cs typeface="+mj-cs"/>
              </a:defRPr>
            </a:lvl1pPr>
          </a:lstStyle>
          <a:p>
            <a:r>
              <a:rPr lang="en-US" sz="2400" cap="none" noProof="0" dirty="0">
                <a:solidFill>
                  <a:schemeClr val="tx1"/>
                </a:solidFill>
                <a:latin typeface="+mn-lt"/>
              </a:rPr>
              <a:t>Connecting nature </a:t>
            </a:r>
            <a:br>
              <a:rPr lang="en-US" sz="2400" cap="none" noProof="0" dirty="0">
                <a:solidFill>
                  <a:schemeClr val="tx1"/>
                </a:solidFill>
                <a:latin typeface="+mn-lt"/>
              </a:rPr>
            </a:br>
            <a:r>
              <a:rPr lang="en-US" sz="2400" cap="none" noProof="0" dirty="0">
                <a:solidFill>
                  <a:schemeClr val="tx1"/>
                </a:solidFill>
                <a:latin typeface="+mn-lt"/>
              </a:rPr>
              <a:t>and technology</a:t>
            </a:r>
          </a:p>
        </p:txBody>
      </p:sp>
    </p:spTree>
    <p:extLst>
      <p:ext uri="{BB962C8B-B14F-4D97-AF65-F5344CB8AC3E}">
        <p14:creationId xmlns:p14="http://schemas.microsoft.com/office/powerpoint/2010/main" val="2350740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6A83F-DFFC-83AB-ACF4-71AA255A9CE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A3D0C97-00B6-278F-7EC9-D0D44A7FDE73}"/>
              </a:ext>
            </a:extLst>
          </p:cNvPr>
          <p:cNvSpPr>
            <a:spLocks noGrp="1"/>
          </p:cNvSpPr>
          <p:nvPr>
            <p:ph type="title"/>
          </p:nvPr>
        </p:nvSpPr>
        <p:spPr/>
        <p:txBody>
          <a:bodyPr/>
          <a:lstStyle/>
          <a:p>
            <a:pPr algn="l"/>
            <a:r>
              <a:rPr lang="en-US" noProof="0" dirty="0">
                <a:solidFill>
                  <a:srgbClr val="EC1C24"/>
                </a:solidFill>
              </a:rPr>
              <a:t>Assimilate balance</a:t>
            </a:r>
          </a:p>
        </p:txBody>
      </p:sp>
      <p:sp>
        <p:nvSpPr>
          <p:cNvPr id="5" name="Tijdelijke aanduiding voor tekst 2">
            <a:extLst>
              <a:ext uri="{FF2B5EF4-FFF2-40B4-BE49-F238E27FC236}">
                <a16:creationId xmlns:a16="http://schemas.microsoft.com/office/drawing/2014/main" id="{57A16DF8-EB83-20DC-8C4F-677BD326C724}"/>
              </a:ext>
            </a:extLst>
          </p:cNvPr>
          <p:cNvSpPr>
            <a:spLocks noGrp="1"/>
          </p:cNvSpPr>
          <p:nvPr>
            <p:ph type="body" sz="quarter" idx="10"/>
          </p:nvPr>
        </p:nvSpPr>
        <p:spPr/>
        <p:txBody>
          <a:bodyPr/>
          <a:lstStyle/>
          <a:p>
            <a:pPr algn="l" defTabSz="228600"/>
            <a:r>
              <a:rPr lang="en-US" noProof="0" dirty="0">
                <a:latin typeface="Titillium Web" panose="00000500000000000000" pitchFamily="2" charset="0"/>
                <a:cs typeface="Arial" panose="020B0604020202020204" pitchFamily="34" charset="0"/>
              </a:rPr>
              <a:t>Plant empowerment</a:t>
            </a:r>
            <a:endParaRPr lang="en-US" sz="2800" noProof="0" dirty="0">
              <a:latin typeface="Titillium Web" panose="00000500000000000000" pitchFamily="2" charset="0"/>
              <a:cs typeface="Arial" panose="020B0604020202020204" pitchFamily="34" charset="0"/>
            </a:endParaRPr>
          </a:p>
        </p:txBody>
      </p:sp>
      <p:pic>
        <p:nvPicPr>
          <p:cNvPr id="8" name="Graphic 7">
            <a:extLst>
              <a:ext uri="{FF2B5EF4-FFF2-40B4-BE49-F238E27FC236}">
                <a16:creationId xmlns:a16="http://schemas.microsoft.com/office/drawing/2014/main" id="{3DB25280-2C88-3FA2-4339-466F182F0E89}"/>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0" y="6653835"/>
            <a:ext cx="12192000" cy="204165"/>
          </a:xfrm>
          <a:prstGeom prst="rect">
            <a:avLst/>
          </a:prstGeom>
        </p:spPr>
      </p:pic>
      <p:sp>
        <p:nvSpPr>
          <p:cNvPr id="6" name="Tekstvak 5">
            <a:extLst>
              <a:ext uri="{FF2B5EF4-FFF2-40B4-BE49-F238E27FC236}">
                <a16:creationId xmlns:a16="http://schemas.microsoft.com/office/drawing/2014/main" id="{9FB8A245-A111-E720-7DDA-FEB8B1460CC7}"/>
              </a:ext>
            </a:extLst>
          </p:cNvPr>
          <p:cNvSpPr txBox="1"/>
          <p:nvPr/>
        </p:nvSpPr>
        <p:spPr>
          <a:xfrm>
            <a:off x="705938" y="1941402"/>
            <a:ext cx="5177795" cy="4708981"/>
          </a:xfrm>
          <a:prstGeom prst="rect">
            <a:avLst/>
          </a:prstGeom>
          <a:noFill/>
        </p:spPr>
        <p:txBody>
          <a:bodyPr wrap="square">
            <a:spAutoFit/>
          </a:bodyPr>
          <a:lstStyle/>
          <a:p>
            <a:r>
              <a:rPr lang="en-US" sz="2000" b="1" noProof="0" dirty="0"/>
              <a:t>Production</a:t>
            </a:r>
          </a:p>
          <a:p>
            <a:r>
              <a:rPr lang="en-US" sz="2000" b="1" noProof="0" dirty="0"/>
              <a:t>PAR light </a:t>
            </a:r>
          </a:p>
          <a:p>
            <a:pPr marL="285750" indent="-285750">
              <a:buFont typeface="Arial" panose="020B0604020202020204" pitchFamily="34" charset="0"/>
              <a:buChar char="•"/>
            </a:pPr>
            <a:r>
              <a:rPr lang="en-US" sz="2000" noProof="0" dirty="0"/>
              <a:t>Amount of usable light for photosynthesis</a:t>
            </a:r>
          </a:p>
          <a:p>
            <a:pPr marL="285750" indent="-285750">
              <a:buFont typeface="Arial" panose="020B0604020202020204" pitchFamily="34" charset="0"/>
              <a:buChar char="•"/>
            </a:pPr>
            <a:r>
              <a:rPr lang="en-US" sz="2000" noProof="0" dirty="0"/>
              <a:t>Depends on radiation level, screens, lamp use, and light distribution in the crop</a:t>
            </a:r>
            <a:br>
              <a:rPr lang="en-US" sz="2000" noProof="0" dirty="0"/>
            </a:br>
            <a:endParaRPr lang="en-US" sz="2000" noProof="0" dirty="0"/>
          </a:p>
          <a:p>
            <a:r>
              <a:rPr lang="en-US" sz="2000" b="1" noProof="0" dirty="0"/>
              <a:t>CO₂</a:t>
            </a:r>
          </a:p>
          <a:p>
            <a:pPr marL="285750" indent="-285750">
              <a:buFont typeface="Arial" panose="020B0604020202020204" pitchFamily="34" charset="0"/>
              <a:buChar char="•"/>
            </a:pPr>
            <a:r>
              <a:rPr lang="en-US" sz="2000" noProof="0" dirty="0"/>
              <a:t>Raw material for photosynthesis</a:t>
            </a:r>
          </a:p>
          <a:p>
            <a:pPr marL="285750" indent="-285750">
              <a:buFont typeface="Arial" panose="020B0604020202020204" pitchFamily="34" charset="0"/>
              <a:buChar char="•"/>
            </a:pPr>
            <a:r>
              <a:rPr lang="en-US" sz="2000" noProof="0" dirty="0"/>
              <a:t>Limited by CO₂ concentration around the leaf and air movement</a:t>
            </a:r>
          </a:p>
          <a:p>
            <a:pPr marL="285750" indent="-285750">
              <a:buFont typeface="Arial" panose="020B0604020202020204" pitchFamily="34" charset="0"/>
              <a:buChar char="•"/>
            </a:pPr>
            <a:endParaRPr lang="en-US" sz="2000" noProof="0" dirty="0"/>
          </a:p>
          <a:p>
            <a:r>
              <a:rPr lang="en-US" sz="2000" b="1" noProof="0" dirty="0"/>
              <a:t>Humidity (RH)</a:t>
            </a:r>
          </a:p>
          <a:p>
            <a:pPr marL="285750" indent="-285750">
              <a:buFont typeface="Arial" panose="020B0604020202020204" pitchFamily="34" charset="0"/>
              <a:buChar char="•"/>
            </a:pPr>
            <a:r>
              <a:rPr lang="en-US" sz="2000" noProof="0" dirty="0"/>
              <a:t>Influences stomatal opening</a:t>
            </a:r>
          </a:p>
          <a:p>
            <a:pPr marL="285750" indent="-285750">
              <a:buFont typeface="Arial" panose="020B0604020202020204" pitchFamily="34" charset="0"/>
              <a:buChar char="•"/>
            </a:pPr>
            <a:r>
              <a:rPr lang="en-US" sz="2000" noProof="0" dirty="0"/>
              <a:t>Affects CO₂ uptake and transpiration efficiency</a:t>
            </a:r>
          </a:p>
        </p:txBody>
      </p:sp>
      <p:pic>
        <p:nvPicPr>
          <p:cNvPr id="3" name="Picture 2">
            <a:extLst>
              <a:ext uri="{FF2B5EF4-FFF2-40B4-BE49-F238E27FC236}">
                <a16:creationId xmlns:a16="http://schemas.microsoft.com/office/drawing/2014/main" id="{21D78628-8355-AF3F-9E93-EBD42F718C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605632" y="1574095"/>
            <a:ext cx="7417257" cy="4659763"/>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491D1AC9-F9AA-C826-5F48-FD2A979E3A7D}"/>
              </a:ext>
            </a:extLst>
          </p:cNvPr>
          <p:cNvSpPr txBox="1"/>
          <p:nvPr/>
        </p:nvSpPr>
        <p:spPr>
          <a:xfrm>
            <a:off x="6744787" y="1941402"/>
            <a:ext cx="5177795" cy="1938992"/>
          </a:xfrm>
          <a:prstGeom prst="rect">
            <a:avLst/>
          </a:prstGeom>
          <a:noFill/>
        </p:spPr>
        <p:txBody>
          <a:bodyPr wrap="square">
            <a:spAutoFit/>
          </a:bodyPr>
          <a:lstStyle/>
          <a:p>
            <a:r>
              <a:rPr lang="en-US" sz="2000" b="1" noProof="0" dirty="0"/>
              <a:t>Consumption</a:t>
            </a:r>
          </a:p>
          <a:p>
            <a:r>
              <a:rPr lang="en-US" sz="2000" b="1" noProof="0" dirty="0"/>
              <a:t>Temperature</a:t>
            </a:r>
          </a:p>
          <a:p>
            <a:pPr marL="285750" indent="-285750">
              <a:buFont typeface="Arial" panose="020B0604020202020204" pitchFamily="34" charset="0"/>
              <a:buChar char="•"/>
            </a:pPr>
            <a:r>
              <a:rPr lang="en-US" sz="2000" noProof="0" dirty="0"/>
              <a:t>Drives respiration and metabolic activity</a:t>
            </a:r>
          </a:p>
          <a:p>
            <a:pPr marL="285750" indent="-285750">
              <a:buFont typeface="Arial" panose="020B0604020202020204" pitchFamily="34" charset="0"/>
              <a:buChar char="•"/>
            </a:pPr>
            <a:r>
              <a:rPr lang="en-US" sz="2000" noProof="0" dirty="0"/>
              <a:t>High temperatures increase energy demand</a:t>
            </a:r>
          </a:p>
          <a:p>
            <a:pPr marL="285750" indent="-285750">
              <a:buFont typeface="Arial" panose="020B0604020202020204" pitchFamily="34" charset="0"/>
              <a:buChar char="•"/>
            </a:pPr>
            <a:r>
              <a:rPr lang="en-US" sz="2000" noProof="0" dirty="0"/>
              <a:t>Low temperatures slow down processes</a:t>
            </a:r>
          </a:p>
          <a:p>
            <a:pPr marL="285750" indent="-285750">
              <a:buFont typeface="Arial" panose="020B0604020202020204" pitchFamily="34" charset="0"/>
              <a:buChar char="•"/>
            </a:pPr>
            <a:endParaRPr lang="en-US" sz="2000" noProof="0" dirty="0"/>
          </a:p>
        </p:txBody>
      </p:sp>
    </p:spTree>
    <p:extLst>
      <p:ext uri="{BB962C8B-B14F-4D97-AF65-F5344CB8AC3E}">
        <p14:creationId xmlns:p14="http://schemas.microsoft.com/office/powerpoint/2010/main" val="377565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549A5-0700-1038-4DE5-96C5DCE841A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061A618-2FDF-9514-D9E4-53F48A39C1C2}"/>
              </a:ext>
            </a:extLst>
          </p:cNvPr>
          <p:cNvSpPr>
            <a:spLocks noGrp="1"/>
          </p:cNvSpPr>
          <p:nvPr>
            <p:ph type="title"/>
          </p:nvPr>
        </p:nvSpPr>
        <p:spPr/>
        <p:txBody>
          <a:bodyPr/>
          <a:lstStyle/>
          <a:p>
            <a:r>
              <a:rPr lang="en-US" noProof="0" dirty="0"/>
              <a:t>Plant empowerment</a:t>
            </a:r>
          </a:p>
        </p:txBody>
      </p:sp>
      <p:sp>
        <p:nvSpPr>
          <p:cNvPr id="5" name="Tijdelijke aanduiding voor tekst 2">
            <a:extLst>
              <a:ext uri="{FF2B5EF4-FFF2-40B4-BE49-F238E27FC236}">
                <a16:creationId xmlns:a16="http://schemas.microsoft.com/office/drawing/2014/main" id="{93961712-8317-CDF0-A9E0-CC282865012A}"/>
              </a:ext>
            </a:extLst>
          </p:cNvPr>
          <p:cNvSpPr>
            <a:spLocks noGrp="1"/>
          </p:cNvSpPr>
          <p:nvPr>
            <p:ph type="body" sz="quarter" idx="10"/>
          </p:nvPr>
        </p:nvSpPr>
        <p:spPr/>
        <p:txBody>
          <a:bodyPr/>
          <a:lstStyle/>
          <a:p>
            <a:r>
              <a:rPr lang="en-US" noProof="0" dirty="0"/>
              <a:t>Summary</a:t>
            </a:r>
          </a:p>
        </p:txBody>
      </p:sp>
      <p:sp>
        <p:nvSpPr>
          <p:cNvPr id="13" name="Tijdelijke aanduiding voor tekst 12">
            <a:extLst>
              <a:ext uri="{FF2B5EF4-FFF2-40B4-BE49-F238E27FC236}">
                <a16:creationId xmlns:a16="http://schemas.microsoft.com/office/drawing/2014/main" id="{9EB238FB-603E-D5A0-E4A7-637CDC87B253}"/>
              </a:ext>
            </a:extLst>
          </p:cNvPr>
          <p:cNvSpPr>
            <a:spLocks noGrp="1"/>
          </p:cNvSpPr>
          <p:nvPr>
            <p:ph type="body" sz="quarter" idx="11"/>
          </p:nvPr>
        </p:nvSpPr>
        <p:spPr>
          <a:xfrm>
            <a:off x="814388" y="2026025"/>
            <a:ext cx="5281612" cy="923330"/>
          </a:xfrm>
        </p:spPr>
        <p:txBody>
          <a:bodyPr/>
          <a:lstStyle/>
          <a:p>
            <a:r>
              <a:rPr lang="en-US" noProof="0" dirty="0"/>
              <a:t>If the </a:t>
            </a:r>
            <a:r>
              <a:rPr lang="en-US" b="1" noProof="0" dirty="0"/>
              <a:t>input</a:t>
            </a:r>
            <a:r>
              <a:rPr lang="en-US" noProof="0" dirty="0"/>
              <a:t> </a:t>
            </a:r>
            <a:r>
              <a:rPr lang="en-US" b="1" noProof="0" dirty="0"/>
              <a:t>exceeds</a:t>
            </a:r>
            <a:r>
              <a:rPr lang="en-US" noProof="0" dirty="0"/>
              <a:t> </a:t>
            </a:r>
            <a:r>
              <a:rPr lang="en-US" b="1" noProof="0" dirty="0"/>
              <a:t>the output</a:t>
            </a:r>
            <a:r>
              <a:rPr lang="en-US" noProof="0" dirty="0"/>
              <a:t>, it indicates that an excessive amount of raw materials is being supplied, which the plants are unable to utilize.</a:t>
            </a:r>
          </a:p>
        </p:txBody>
      </p:sp>
      <p:pic>
        <p:nvPicPr>
          <p:cNvPr id="8" name="Graphic 7">
            <a:extLst>
              <a:ext uri="{FF2B5EF4-FFF2-40B4-BE49-F238E27FC236}">
                <a16:creationId xmlns:a16="http://schemas.microsoft.com/office/drawing/2014/main" id="{EC00E8D0-C60D-02F2-8DCF-BA00CF2D9622}"/>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0" y="6653835"/>
            <a:ext cx="12192000" cy="204165"/>
          </a:xfrm>
          <a:prstGeom prst="rect">
            <a:avLst/>
          </a:prstGeom>
        </p:spPr>
      </p:pic>
      <p:pic>
        <p:nvPicPr>
          <p:cNvPr id="10" name="Picture 6">
            <a:extLst>
              <a:ext uri="{FF2B5EF4-FFF2-40B4-BE49-F238E27FC236}">
                <a16:creationId xmlns:a16="http://schemas.microsoft.com/office/drawing/2014/main" id="{971DBDD3-DCC3-3DA4-93F4-63927D5B5A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266917" y="870631"/>
            <a:ext cx="5490594" cy="5116737"/>
          </a:xfrm>
          <a:prstGeom prst="rect">
            <a:avLst/>
          </a:prstGeom>
        </p:spPr>
      </p:pic>
      <p:sp>
        <p:nvSpPr>
          <p:cNvPr id="3" name="Tijdelijke aanduiding voor tekst 12">
            <a:extLst>
              <a:ext uri="{FF2B5EF4-FFF2-40B4-BE49-F238E27FC236}">
                <a16:creationId xmlns:a16="http://schemas.microsoft.com/office/drawing/2014/main" id="{8CBBB226-F458-0468-D17D-8084A4DD613B}"/>
              </a:ext>
            </a:extLst>
          </p:cNvPr>
          <p:cNvSpPr txBox="1">
            <a:spLocks/>
          </p:cNvSpPr>
          <p:nvPr/>
        </p:nvSpPr>
        <p:spPr>
          <a:xfrm>
            <a:off x="814388" y="3401285"/>
            <a:ext cx="5281612" cy="923330"/>
          </a:xfrm>
          <a:prstGeom prst="rect">
            <a:avLst/>
          </a:prstGeom>
        </p:spPr>
        <p:txBody>
          <a:bodyPr wrap="square" lIns="0" tIns="0" rIns="0" bIns="0">
            <a:spAutoFit/>
          </a:bodyPr>
          <a:lstStyle>
            <a:lvl1pPr marL="0" indent="0" algn="l" defTabSz="914355" rtl="0" eaLnBrk="1" latinLnBrk="0" hangingPunct="1">
              <a:lnSpc>
                <a:spcPct val="100000"/>
              </a:lnSpc>
              <a:spcBef>
                <a:spcPts val="1000"/>
              </a:spcBef>
              <a:buFont typeface="Arial" panose="020B0604020202020204" pitchFamily="34" charset="0"/>
              <a:buNone/>
              <a:defRPr sz="2000" b="0" kern="1200">
                <a:solidFill>
                  <a:schemeClr val="tx1"/>
                </a:solidFill>
                <a:latin typeface="+mn-lt"/>
                <a:ea typeface="+mn-ea"/>
                <a:cs typeface="+mn-cs"/>
              </a:defRPr>
            </a:lvl1pPr>
            <a:lvl2pPr marL="685766" indent="-228589" algn="l" defTabSz="914355" rtl="0" eaLnBrk="1" latinLnBrk="0" hangingPunct="1">
              <a:lnSpc>
                <a:spcPct val="100000"/>
              </a:lnSpc>
              <a:spcBef>
                <a:spcPts val="500"/>
              </a:spcBef>
              <a:buFont typeface="Arial" panose="020B0604020202020204" pitchFamily="34" charset="0"/>
              <a:buChar char="•"/>
              <a:defRPr sz="1200" kern="1200">
                <a:solidFill>
                  <a:schemeClr val="bg1"/>
                </a:solidFill>
                <a:latin typeface="Averta Bold" pitchFamily="2" charset="77"/>
                <a:ea typeface="+mn-ea"/>
                <a:cs typeface="+mn-cs"/>
              </a:defRPr>
            </a:lvl2pPr>
            <a:lvl3pPr marL="1142943" indent="-228589" algn="l" defTabSz="914355" rtl="0" eaLnBrk="1" latinLnBrk="0" hangingPunct="1">
              <a:lnSpc>
                <a:spcPct val="100000"/>
              </a:lnSpc>
              <a:spcBef>
                <a:spcPts val="500"/>
              </a:spcBef>
              <a:buFont typeface="Arial" panose="020B0604020202020204" pitchFamily="34" charset="0"/>
              <a:buChar char="•"/>
              <a:defRPr sz="1200" kern="1200">
                <a:solidFill>
                  <a:schemeClr val="bg1"/>
                </a:solidFill>
                <a:latin typeface="Averta Bold" pitchFamily="2" charset="77"/>
                <a:ea typeface="+mn-ea"/>
                <a:cs typeface="+mn-cs"/>
              </a:defRPr>
            </a:lvl3pPr>
            <a:lvl4pPr marL="1600120" indent="-228589" algn="l" defTabSz="914355" rtl="0" eaLnBrk="1" latinLnBrk="0" hangingPunct="1">
              <a:lnSpc>
                <a:spcPct val="100000"/>
              </a:lnSpc>
              <a:spcBef>
                <a:spcPts val="500"/>
              </a:spcBef>
              <a:buFont typeface="Arial" panose="020B0604020202020204" pitchFamily="34" charset="0"/>
              <a:buChar char="•"/>
              <a:defRPr sz="1200" kern="1200">
                <a:solidFill>
                  <a:schemeClr val="bg1"/>
                </a:solidFill>
                <a:latin typeface="Averta Bold" pitchFamily="2" charset="77"/>
                <a:ea typeface="+mn-ea"/>
                <a:cs typeface="+mn-cs"/>
              </a:defRPr>
            </a:lvl4pPr>
            <a:lvl5pPr marL="2057297" indent="-228589" algn="l" defTabSz="914355" rtl="0" eaLnBrk="1" latinLnBrk="0" hangingPunct="1">
              <a:lnSpc>
                <a:spcPct val="100000"/>
              </a:lnSpc>
              <a:spcBef>
                <a:spcPts val="500"/>
              </a:spcBef>
              <a:buFont typeface="Arial" panose="020B0604020202020204" pitchFamily="34" charset="0"/>
              <a:buChar char="•"/>
              <a:defRPr sz="1200" kern="1200">
                <a:solidFill>
                  <a:schemeClr val="bg1"/>
                </a:solidFill>
                <a:latin typeface="Averta Bold" pitchFamily="2" charset="77"/>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noProof="0" dirty="0">
                <a:solidFill>
                  <a:srgbClr val="000000"/>
                </a:solidFill>
              </a:rPr>
              <a:t>If </a:t>
            </a:r>
            <a:r>
              <a:rPr lang="en-US" b="1" noProof="0" dirty="0">
                <a:solidFill>
                  <a:srgbClr val="000000"/>
                </a:solidFill>
              </a:rPr>
              <a:t>output exceeds input</a:t>
            </a:r>
            <a:r>
              <a:rPr lang="en-US" noProof="0" dirty="0">
                <a:solidFill>
                  <a:srgbClr val="000000"/>
                </a:solidFill>
              </a:rPr>
              <a:t>, it results in lost growth and a shortfall in production.</a:t>
            </a:r>
            <a:br>
              <a:rPr lang="en-US" noProof="0" dirty="0">
                <a:solidFill>
                  <a:srgbClr val="000000"/>
                </a:solidFill>
              </a:rPr>
            </a:br>
            <a:endParaRPr lang="en-US" noProof="0" dirty="0"/>
          </a:p>
        </p:txBody>
      </p:sp>
      <p:sp>
        <p:nvSpPr>
          <p:cNvPr id="4" name="Tijdelijke aanduiding voor tekst 12">
            <a:extLst>
              <a:ext uri="{FF2B5EF4-FFF2-40B4-BE49-F238E27FC236}">
                <a16:creationId xmlns:a16="http://schemas.microsoft.com/office/drawing/2014/main" id="{3FE87D88-C6E6-0CAF-E521-499E6376C996}"/>
              </a:ext>
            </a:extLst>
          </p:cNvPr>
          <p:cNvSpPr txBox="1">
            <a:spLocks/>
          </p:cNvSpPr>
          <p:nvPr/>
        </p:nvSpPr>
        <p:spPr>
          <a:xfrm>
            <a:off x="814388" y="4493819"/>
            <a:ext cx="5281612" cy="923330"/>
          </a:xfrm>
          <a:prstGeom prst="rect">
            <a:avLst/>
          </a:prstGeom>
        </p:spPr>
        <p:txBody>
          <a:bodyPr wrap="square" lIns="0" tIns="0" rIns="0" bIns="0">
            <a:spAutoFit/>
          </a:bodyPr>
          <a:lstStyle>
            <a:lvl1pPr marL="0" indent="0" algn="l" defTabSz="914355" rtl="0" eaLnBrk="1" latinLnBrk="0" hangingPunct="1">
              <a:lnSpc>
                <a:spcPct val="100000"/>
              </a:lnSpc>
              <a:spcBef>
                <a:spcPts val="1000"/>
              </a:spcBef>
              <a:buFont typeface="Arial" panose="020B0604020202020204" pitchFamily="34" charset="0"/>
              <a:buNone/>
              <a:defRPr sz="2000" b="0" kern="1200">
                <a:solidFill>
                  <a:schemeClr val="tx1"/>
                </a:solidFill>
                <a:latin typeface="+mn-lt"/>
                <a:ea typeface="+mn-ea"/>
                <a:cs typeface="+mn-cs"/>
              </a:defRPr>
            </a:lvl1pPr>
            <a:lvl2pPr marL="685766" indent="-228589" algn="l" defTabSz="914355" rtl="0" eaLnBrk="1" latinLnBrk="0" hangingPunct="1">
              <a:lnSpc>
                <a:spcPct val="100000"/>
              </a:lnSpc>
              <a:spcBef>
                <a:spcPts val="500"/>
              </a:spcBef>
              <a:buFont typeface="Arial" panose="020B0604020202020204" pitchFamily="34" charset="0"/>
              <a:buChar char="•"/>
              <a:defRPr sz="1200" kern="1200">
                <a:solidFill>
                  <a:schemeClr val="bg1"/>
                </a:solidFill>
                <a:latin typeface="Averta Bold" pitchFamily="2" charset="77"/>
                <a:ea typeface="+mn-ea"/>
                <a:cs typeface="+mn-cs"/>
              </a:defRPr>
            </a:lvl2pPr>
            <a:lvl3pPr marL="1142943" indent="-228589" algn="l" defTabSz="914355" rtl="0" eaLnBrk="1" latinLnBrk="0" hangingPunct="1">
              <a:lnSpc>
                <a:spcPct val="100000"/>
              </a:lnSpc>
              <a:spcBef>
                <a:spcPts val="500"/>
              </a:spcBef>
              <a:buFont typeface="Arial" panose="020B0604020202020204" pitchFamily="34" charset="0"/>
              <a:buChar char="•"/>
              <a:defRPr sz="1200" kern="1200">
                <a:solidFill>
                  <a:schemeClr val="bg1"/>
                </a:solidFill>
                <a:latin typeface="Averta Bold" pitchFamily="2" charset="77"/>
                <a:ea typeface="+mn-ea"/>
                <a:cs typeface="+mn-cs"/>
              </a:defRPr>
            </a:lvl3pPr>
            <a:lvl4pPr marL="1600120" indent="-228589" algn="l" defTabSz="914355" rtl="0" eaLnBrk="1" latinLnBrk="0" hangingPunct="1">
              <a:lnSpc>
                <a:spcPct val="100000"/>
              </a:lnSpc>
              <a:spcBef>
                <a:spcPts val="500"/>
              </a:spcBef>
              <a:buFont typeface="Arial" panose="020B0604020202020204" pitchFamily="34" charset="0"/>
              <a:buChar char="•"/>
              <a:defRPr sz="1200" kern="1200">
                <a:solidFill>
                  <a:schemeClr val="bg1"/>
                </a:solidFill>
                <a:latin typeface="Averta Bold" pitchFamily="2" charset="77"/>
                <a:ea typeface="+mn-ea"/>
                <a:cs typeface="+mn-cs"/>
              </a:defRPr>
            </a:lvl4pPr>
            <a:lvl5pPr marL="2057297" indent="-228589" algn="l" defTabSz="914355" rtl="0" eaLnBrk="1" latinLnBrk="0" hangingPunct="1">
              <a:lnSpc>
                <a:spcPct val="100000"/>
              </a:lnSpc>
              <a:spcBef>
                <a:spcPts val="500"/>
              </a:spcBef>
              <a:buFont typeface="Arial" panose="020B0604020202020204" pitchFamily="34" charset="0"/>
              <a:buChar char="•"/>
              <a:defRPr sz="1200" kern="1200">
                <a:solidFill>
                  <a:schemeClr val="bg1"/>
                </a:solidFill>
                <a:latin typeface="Averta Bold" pitchFamily="2" charset="77"/>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noProof="0" dirty="0">
                <a:solidFill>
                  <a:srgbClr val="000000"/>
                </a:solidFill>
              </a:rPr>
              <a:t>But how can we maintain balance?</a:t>
            </a:r>
            <a:br>
              <a:rPr lang="en-US" noProof="0" dirty="0">
                <a:solidFill>
                  <a:srgbClr val="000000"/>
                </a:solidFill>
              </a:rPr>
            </a:br>
            <a:r>
              <a:rPr lang="en-US" noProof="0" dirty="0">
                <a:solidFill>
                  <a:srgbClr val="000000"/>
                </a:solidFill>
              </a:rPr>
              <a:t>Biggest learning out of the AGC is the light use efficiency!</a:t>
            </a:r>
          </a:p>
        </p:txBody>
      </p:sp>
    </p:spTree>
    <p:extLst>
      <p:ext uri="{BB962C8B-B14F-4D97-AF65-F5344CB8AC3E}">
        <p14:creationId xmlns:p14="http://schemas.microsoft.com/office/powerpoint/2010/main" val="32698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012A6-7B2D-4CD2-7336-C7B770524A1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1BF63BC-4FAC-0FE8-DDC2-48B225C8924E}"/>
              </a:ext>
            </a:extLst>
          </p:cNvPr>
          <p:cNvSpPr>
            <a:spLocks noGrp="1"/>
          </p:cNvSpPr>
          <p:nvPr>
            <p:ph type="title"/>
          </p:nvPr>
        </p:nvSpPr>
        <p:spPr>
          <a:xfrm>
            <a:off x="814388" y="814388"/>
            <a:ext cx="7834312" cy="452437"/>
          </a:xfrm>
        </p:spPr>
        <p:txBody>
          <a:bodyPr/>
          <a:lstStyle/>
          <a:p>
            <a:r>
              <a:rPr lang="en-US" noProof="0" dirty="0"/>
              <a:t>Autonomous </a:t>
            </a:r>
            <a:br>
              <a:rPr lang="en-US" noProof="0" dirty="0"/>
            </a:br>
            <a:r>
              <a:rPr lang="en-US" noProof="0" dirty="0"/>
              <a:t>greenhouse </a:t>
            </a:r>
            <a:br>
              <a:rPr lang="en-US" noProof="0" dirty="0"/>
            </a:br>
            <a:r>
              <a:rPr lang="en-US" noProof="0" dirty="0"/>
              <a:t>challenge</a:t>
            </a:r>
          </a:p>
        </p:txBody>
      </p:sp>
      <p:sp>
        <p:nvSpPr>
          <p:cNvPr id="5" name="Tijdelijke aanduiding voor tekst 2">
            <a:extLst>
              <a:ext uri="{FF2B5EF4-FFF2-40B4-BE49-F238E27FC236}">
                <a16:creationId xmlns:a16="http://schemas.microsoft.com/office/drawing/2014/main" id="{3ED4D13B-8B93-C2EF-0EBB-DB22123079E6}"/>
              </a:ext>
            </a:extLst>
          </p:cNvPr>
          <p:cNvSpPr>
            <a:spLocks noGrp="1"/>
          </p:cNvSpPr>
          <p:nvPr>
            <p:ph type="body" sz="quarter" idx="10"/>
          </p:nvPr>
        </p:nvSpPr>
        <p:spPr>
          <a:xfrm>
            <a:off x="814388" y="2390775"/>
            <a:ext cx="5281612" cy="307975"/>
          </a:xfrm>
        </p:spPr>
        <p:txBody>
          <a:bodyPr/>
          <a:lstStyle/>
          <a:p>
            <a:r>
              <a:rPr lang="en-US" noProof="0" dirty="0"/>
              <a:t>Highest light use efficiency</a:t>
            </a:r>
          </a:p>
        </p:txBody>
      </p:sp>
      <p:sp>
        <p:nvSpPr>
          <p:cNvPr id="10" name="Tijdelijke aanduiding voor tekst 9">
            <a:extLst>
              <a:ext uri="{FF2B5EF4-FFF2-40B4-BE49-F238E27FC236}">
                <a16:creationId xmlns:a16="http://schemas.microsoft.com/office/drawing/2014/main" id="{629E91B7-C251-8B64-DDCD-7610F9A9570A}"/>
              </a:ext>
            </a:extLst>
          </p:cNvPr>
          <p:cNvSpPr>
            <a:spLocks noGrp="1"/>
          </p:cNvSpPr>
          <p:nvPr>
            <p:ph type="body" sz="quarter" idx="11"/>
          </p:nvPr>
        </p:nvSpPr>
        <p:spPr>
          <a:xfrm>
            <a:off x="814388" y="3149600"/>
            <a:ext cx="5281612" cy="1403350"/>
          </a:xfrm>
        </p:spPr>
        <p:txBody>
          <a:bodyPr/>
          <a:lstStyle/>
          <a:p>
            <a:r>
              <a:rPr lang="en-US" noProof="0" dirty="0"/>
              <a:t>At the AGC, we attained the highest light use efficiency by implementing plant empowerment principles.</a:t>
            </a:r>
          </a:p>
        </p:txBody>
      </p:sp>
      <p:pic>
        <p:nvPicPr>
          <p:cNvPr id="8" name="Graphic 7">
            <a:extLst>
              <a:ext uri="{FF2B5EF4-FFF2-40B4-BE49-F238E27FC236}">
                <a16:creationId xmlns:a16="http://schemas.microsoft.com/office/drawing/2014/main" id="{B0C5851B-9424-667A-CEB0-5A9FA5CD62AE}"/>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0" y="6653835"/>
            <a:ext cx="12192000" cy="204165"/>
          </a:xfrm>
          <a:prstGeom prst="rect">
            <a:avLst/>
          </a:prstGeom>
        </p:spPr>
      </p:pic>
      <p:pic>
        <p:nvPicPr>
          <p:cNvPr id="3" name="Picture 2" descr="Autonomous Greenhouses International Challenge (@AutoGreenhouses) | Twitter">
            <a:extLst>
              <a:ext uri="{FF2B5EF4-FFF2-40B4-BE49-F238E27FC236}">
                <a16:creationId xmlns:a16="http://schemas.microsoft.com/office/drawing/2014/main" id="{F4681225-E0E8-B9BA-47EC-2EE8E9DBEF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8" y="4689835"/>
            <a:ext cx="1733909" cy="1733909"/>
          </a:xfrm>
          <a:prstGeom prst="rect">
            <a:avLst/>
          </a:prstGeom>
          <a:extLst>
            <a:ext uri="{909E8E84-426E-40DD-AFC4-6F175D3DCCD1}">
              <a14:hiddenFill xmlns:a14="http://schemas.microsoft.com/office/drawing/2010/main">
                <a:solidFill>
                  <a:srgbClr val="FFFFFF"/>
                </a:solidFill>
              </a14:hiddenFill>
            </a:ext>
          </a:extLst>
        </p:spPr>
      </p:pic>
      <p:pic>
        <p:nvPicPr>
          <p:cNvPr id="22" name="Afbeelding 21">
            <a:extLst>
              <a:ext uri="{FF2B5EF4-FFF2-40B4-BE49-F238E27FC236}">
                <a16:creationId xmlns:a16="http://schemas.microsoft.com/office/drawing/2014/main" id="{1235FEDE-5F4A-FB93-CCB7-9086EFFF981A}"/>
              </a:ext>
            </a:extLst>
          </p:cNvPr>
          <p:cNvPicPr>
            <a:picLocks noChangeAspect="1"/>
          </p:cNvPicPr>
          <p:nvPr/>
        </p:nvPicPr>
        <p:blipFill>
          <a:blip r:embed="rId5"/>
          <a:stretch>
            <a:fillRect/>
          </a:stretch>
        </p:blipFill>
        <p:spPr>
          <a:xfrm>
            <a:off x="7024508" y="1322387"/>
            <a:ext cx="5057775" cy="5057775"/>
          </a:xfrm>
          <a:prstGeom prst="rect">
            <a:avLst/>
          </a:prstGeom>
        </p:spPr>
      </p:pic>
      <p:sp>
        <p:nvSpPr>
          <p:cNvPr id="15" name="Rechthoek 14">
            <a:extLst>
              <a:ext uri="{FF2B5EF4-FFF2-40B4-BE49-F238E27FC236}">
                <a16:creationId xmlns:a16="http://schemas.microsoft.com/office/drawing/2014/main" id="{AF22458F-04B6-2ECD-981F-3786AADC8830}"/>
              </a:ext>
            </a:extLst>
          </p:cNvPr>
          <p:cNvSpPr/>
          <p:nvPr/>
        </p:nvSpPr>
        <p:spPr>
          <a:xfrm>
            <a:off x="8162925" y="2544762"/>
            <a:ext cx="1066800" cy="1389063"/>
          </a:xfrm>
          <a:prstGeom prst="rect">
            <a:avLst/>
          </a:prstGeom>
          <a:solidFill>
            <a:srgbClr val="B81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rgbClr val="EC1C24"/>
              </a:solidFill>
            </a:endParaRPr>
          </a:p>
        </p:txBody>
      </p:sp>
      <p:pic>
        <p:nvPicPr>
          <p:cNvPr id="12" name="Afbeelding 11">
            <a:extLst>
              <a:ext uri="{FF2B5EF4-FFF2-40B4-BE49-F238E27FC236}">
                <a16:creationId xmlns:a16="http://schemas.microsoft.com/office/drawing/2014/main" id="{C930609F-61D6-73C3-0E40-C83280CB3D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6924" y="2870199"/>
            <a:ext cx="558802" cy="558802"/>
          </a:xfrm>
          <a:prstGeom prst="rect">
            <a:avLst/>
          </a:prstGeom>
        </p:spPr>
      </p:pic>
    </p:spTree>
    <p:extLst>
      <p:ext uri="{BB962C8B-B14F-4D97-AF65-F5344CB8AC3E}">
        <p14:creationId xmlns:p14="http://schemas.microsoft.com/office/powerpoint/2010/main" val="1422551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D6845-39E0-4847-B625-B101FF87F440}"/>
            </a:ext>
          </a:extLst>
        </p:cNvPr>
        <p:cNvGrpSpPr/>
        <p:nvPr/>
      </p:nvGrpSpPr>
      <p:grpSpPr>
        <a:xfrm>
          <a:off x="0" y="0"/>
          <a:ext cx="0" cy="0"/>
          <a:chOff x="0" y="0"/>
          <a:chExt cx="0" cy="0"/>
        </a:xfrm>
      </p:grpSpPr>
      <p:grpSp>
        <p:nvGrpSpPr>
          <p:cNvPr id="4" name="Group 10">
            <a:extLst>
              <a:ext uri="{FF2B5EF4-FFF2-40B4-BE49-F238E27FC236}">
                <a16:creationId xmlns:a16="http://schemas.microsoft.com/office/drawing/2014/main" id="{59954759-7EA8-FF8B-8B16-BE65B82CC58C}"/>
              </a:ext>
            </a:extLst>
          </p:cNvPr>
          <p:cNvGrpSpPr/>
          <p:nvPr/>
        </p:nvGrpSpPr>
        <p:grpSpPr>
          <a:xfrm>
            <a:off x="320040" y="1792684"/>
            <a:ext cx="11499622" cy="4643267"/>
            <a:chOff x="-4648" y="1055876"/>
            <a:chExt cx="12204645" cy="5802123"/>
          </a:xfrm>
        </p:grpSpPr>
        <p:pic>
          <p:nvPicPr>
            <p:cNvPr id="6" name="Afbeelding 1">
              <a:extLst>
                <a:ext uri="{FF2B5EF4-FFF2-40B4-BE49-F238E27FC236}">
                  <a16:creationId xmlns:a16="http://schemas.microsoft.com/office/drawing/2014/main" id="{8DE894F1-F8AC-DD2D-5FC8-BCD35F6F6A8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66" r="666"/>
            <a:stretch>
              <a:fillRect/>
            </a:stretch>
          </p:blipFill>
          <p:spPr>
            <a:xfrm>
              <a:off x="-4648" y="1055876"/>
              <a:ext cx="12204645" cy="5802123"/>
            </a:xfrm>
            <a:prstGeom prst="roundRect">
              <a:avLst>
                <a:gd name="adj" fmla="val 4687"/>
              </a:avLst>
            </a:prstGeom>
          </p:spPr>
        </p:pic>
        <p:pic>
          <p:nvPicPr>
            <p:cNvPr id="9" name="Afbeelding 3">
              <a:extLst>
                <a:ext uri="{FF2B5EF4-FFF2-40B4-BE49-F238E27FC236}">
                  <a16:creationId xmlns:a16="http://schemas.microsoft.com/office/drawing/2014/main" id="{0061BD12-6CF4-6F40-1D30-4292F0B48A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44911" y="1774544"/>
              <a:ext cx="3506284" cy="1842377"/>
            </a:xfrm>
            <a:prstGeom prst="rect">
              <a:avLst/>
            </a:prstGeom>
          </p:spPr>
        </p:pic>
        <p:pic>
          <p:nvPicPr>
            <p:cNvPr id="10" name="Picture 7">
              <a:extLst>
                <a:ext uri="{FF2B5EF4-FFF2-40B4-BE49-F238E27FC236}">
                  <a16:creationId xmlns:a16="http://schemas.microsoft.com/office/drawing/2014/main" id="{86F215F3-4404-78CC-1E78-11639E9473C7}"/>
                </a:ext>
              </a:extLst>
            </p:cNvPr>
            <p:cNvPicPr>
              <a:picLocks noChangeAspect="1"/>
            </p:cNvPicPr>
            <p:nvPr/>
          </p:nvPicPr>
          <p:blipFill>
            <a:blip r:embed="rId5"/>
            <a:stretch>
              <a:fillRect/>
            </a:stretch>
          </p:blipFill>
          <p:spPr>
            <a:xfrm>
              <a:off x="6790545" y="3674071"/>
              <a:ext cx="5283200" cy="2203390"/>
            </a:xfrm>
            <a:prstGeom prst="rect">
              <a:avLst/>
            </a:prstGeom>
          </p:spPr>
        </p:pic>
        <p:sp>
          <p:nvSpPr>
            <p:cNvPr id="11" name="TextBox 8">
              <a:extLst>
                <a:ext uri="{FF2B5EF4-FFF2-40B4-BE49-F238E27FC236}">
                  <a16:creationId xmlns:a16="http://schemas.microsoft.com/office/drawing/2014/main" id="{C0B0D66C-8BF6-0EC0-6582-A819AC8DF123}"/>
                </a:ext>
              </a:extLst>
            </p:cNvPr>
            <p:cNvSpPr txBox="1"/>
            <p:nvPr/>
          </p:nvSpPr>
          <p:spPr>
            <a:xfrm>
              <a:off x="861770" y="3397433"/>
              <a:ext cx="3392937" cy="18460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495F"/>
                  </a:solidFill>
                  <a:effectLst/>
                  <a:uLnTx/>
                  <a:uFillTx/>
                  <a:latin typeface="Arial"/>
                  <a:ea typeface="+mn-ea"/>
                  <a:cs typeface="Arial"/>
                </a:rPr>
                <a:t>Combination of:</a:t>
              </a:r>
              <a:r>
                <a:rPr kumimoji="0" lang="en-US" sz="1800" b="0" i="0" u="none" strike="noStrike" kern="1200" cap="none" spc="0" normalizeH="0" baseline="0" noProof="0" dirty="0">
                  <a:ln>
                    <a:noFill/>
                  </a:ln>
                  <a:solidFill>
                    <a:prstClr val="black"/>
                  </a:solidFill>
                  <a:effectLst/>
                  <a:uLnTx/>
                  <a:uFillTx/>
                  <a:latin typeface="Arial"/>
                  <a:ea typeface="+mn-ea"/>
                  <a:cs typeface="Arial"/>
                </a:rPr>
                <a:t>​</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23495F"/>
                  </a:solidFill>
                  <a:effectLst/>
                  <a:uLnTx/>
                  <a:uFillTx/>
                  <a:latin typeface="Arial"/>
                  <a:ea typeface="+mn-ea"/>
                  <a:cs typeface="Arial"/>
                </a:rPr>
                <a:t>PAR light</a:t>
              </a:r>
              <a:r>
                <a:rPr kumimoji="0" lang="en-US" sz="1800" b="0" i="0" u="none" strike="noStrike" kern="1200" cap="none" spc="0" normalizeH="0" baseline="0" noProof="0" dirty="0">
                  <a:ln>
                    <a:noFill/>
                  </a:ln>
                  <a:solidFill>
                    <a:prstClr val="black"/>
                  </a:solidFill>
                  <a:effectLst/>
                  <a:uLnTx/>
                  <a:uFillTx/>
                  <a:latin typeface="Arial"/>
                  <a:ea typeface="+mn-ea"/>
                  <a:cs typeface="Arial"/>
                </a:rPr>
                <a:t>​</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23495F"/>
                  </a:solidFill>
                  <a:effectLst/>
                  <a:uLnTx/>
                  <a:uFillTx/>
                  <a:latin typeface="Arial"/>
                  <a:ea typeface="+mn-ea"/>
                  <a:cs typeface="Arial"/>
                </a:rPr>
                <a:t>CO2 </a:t>
              </a:r>
              <a:r>
                <a:rPr kumimoji="0" lang="en-US" sz="1800" b="0" i="0" u="none" strike="noStrike" kern="1200" cap="none" spc="0" normalizeH="0" baseline="0" noProof="0" dirty="0">
                  <a:ln>
                    <a:noFill/>
                  </a:ln>
                  <a:solidFill>
                    <a:prstClr val="black"/>
                  </a:solidFill>
                  <a:effectLst/>
                  <a:uLnTx/>
                  <a:uFillTx/>
                  <a:latin typeface="Arial"/>
                  <a:ea typeface="+mn-ea"/>
                  <a:cs typeface="Arial"/>
                </a:rPr>
                <a:t>​</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23495F"/>
                  </a:solidFill>
                  <a:effectLst/>
                  <a:uLnTx/>
                  <a:uFillTx/>
                  <a:latin typeface="Arial"/>
                  <a:ea typeface="+mn-ea"/>
                  <a:cs typeface="Arial"/>
                </a:rPr>
                <a:t>Stomata opening (</a:t>
              </a:r>
              <a:r>
                <a:rPr lang="en-US" noProof="0" dirty="0">
                  <a:solidFill>
                    <a:srgbClr val="23495F"/>
                  </a:solidFill>
                  <a:latin typeface="Arial"/>
                  <a:cs typeface="Arial"/>
                </a:rPr>
                <a:t>VPD</a:t>
              </a:r>
              <a:r>
                <a:rPr kumimoji="0" lang="en-US" sz="1800" b="0" i="0" u="none" strike="noStrike" kern="1200" cap="none" spc="0" normalizeH="0" baseline="0" noProof="0" dirty="0">
                  <a:ln>
                    <a:noFill/>
                  </a:ln>
                  <a:solidFill>
                    <a:srgbClr val="23495F"/>
                  </a:solidFill>
                  <a:effectLst/>
                  <a:uLnTx/>
                  <a:uFillTx/>
                  <a:latin typeface="Arial"/>
                  <a:ea typeface="+mn-ea"/>
                  <a:cs typeface="Arial"/>
                </a:rPr>
                <a:t>)</a:t>
              </a:r>
              <a:r>
                <a:rPr kumimoji="0" lang="en-US" sz="1800" b="0" i="0" u="none" strike="noStrike" kern="1200" cap="none" spc="0" normalizeH="0" baseline="0" noProof="0" dirty="0">
                  <a:ln>
                    <a:noFill/>
                  </a:ln>
                  <a:solidFill>
                    <a:prstClr val="black"/>
                  </a:solidFill>
                  <a:effectLst/>
                  <a:uLnTx/>
                  <a:uFillTx/>
                  <a:latin typeface="Arial"/>
                  <a:ea typeface="+mn-ea"/>
                  <a:cs typeface="Arial"/>
                </a:rPr>
                <a:t>​</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23495F"/>
                  </a:solidFill>
                  <a:effectLst/>
                  <a:uLnTx/>
                  <a:uFillTx/>
                  <a:latin typeface="Arial"/>
                  <a:ea typeface="+mn-ea"/>
                  <a:cs typeface="Arial"/>
                </a:rPr>
                <a:t>Temperature </a:t>
              </a:r>
              <a:r>
                <a:rPr kumimoji="0" lang="en-US" sz="1800" b="0" i="0" u="none" strike="noStrike" kern="1200" cap="none" spc="0" normalizeH="0" baseline="0" noProof="0" dirty="0">
                  <a:ln>
                    <a:noFill/>
                  </a:ln>
                  <a:solidFill>
                    <a:prstClr val="black"/>
                  </a:solidFill>
                  <a:effectLst/>
                  <a:uLnTx/>
                  <a:uFillTx/>
                  <a:latin typeface="Arial"/>
                  <a:ea typeface="+mn-ea"/>
                  <a:cs typeface="Arial"/>
                </a:rPr>
                <a:t>​</a:t>
              </a:r>
            </a:p>
          </p:txBody>
        </p:sp>
        <p:pic>
          <p:nvPicPr>
            <p:cNvPr id="13" name="Picture 6">
              <a:extLst>
                <a:ext uri="{FF2B5EF4-FFF2-40B4-BE49-F238E27FC236}">
                  <a16:creationId xmlns:a16="http://schemas.microsoft.com/office/drawing/2014/main" id="{CAF5D851-79E5-A369-D5C9-F00FF465F3BA}"/>
                </a:ext>
              </a:extLst>
            </p:cNvPr>
            <p:cNvPicPr>
              <a:picLocks noChangeAspect="1"/>
            </p:cNvPicPr>
            <p:nvPr/>
          </p:nvPicPr>
          <p:blipFill>
            <a:blip r:embed="rId6"/>
            <a:stretch>
              <a:fillRect/>
            </a:stretch>
          </p:blipFill>
          <p:spPr>
            <a:xfrm>
              <a:off x="6326452" y="1296462"/>
              <a:ext cx="2743200" cy="1068511"/>
            </a:xfrm>
            <a:prstGeom prst="rect">
              <a:avLst/>
            </a:prstGeom>
          </p:spPr>
        </p:pic>
      </p:grpSp>
      <p:sp>
        <p:nvSpPr>
          <p:cNvPr id="2" name="Titel 1">
            <a:extLst>
              <a:ext uri="{FF2B5EF4-FFF2-40B4-BE49-F238E27FC236}">
                <a16:creationId xmlns:a16="http://schemas.microsoft.com/office/drawing/2014/main" id="{D7C44B5F-4556-258F-A070-3921F75DF14E}"/>
              </a:ext>
            </a:extLst>
          </p:cNvPr>
          <p:cNvSpPr>
            <a:spLocks noGrp="1"/>
          </p:cNvSpPr>
          <p:nvPr>
            <p:ph type="title"/>
          </p:nvPr>
        </p:nvSpPr>
        <p:spPr>
          <a:xfrm>
            <a:off x="814388" y="814388"/>
            <a:ext cx="10560843" cy="451930"/>
          </a:xfrm>
        </p:spPr>
        <p:txBody>
          <a:bodyPr/>
          <a:lstStyle/>
          <a:p>
            <a:r>
              <a:rPr lang="en-US" noProof="0" dirty="0"/>
              <a:t>Autonomous greenhouse challenge</a:t>
            </a:r>
          </a:p>
        </p:txBody>
      </p:sp>
      <p:sp>
        <p:nvSpPr>
          <p:cNvPr id="5" name="Tijdelijke aanduiding voor tekst 2">
            <a:extLst>
              <a:ext uri="{FF2B5EF4-FFF2-40B4-BE49-F238E27FC236}">
                <a16:creationId xmlns:a16="http://schemas.microsoft.com/office/drawing/2014/main" id="{4725CA1F-1DBD-C4CB-1A27-9259BDB062C6}"/>
              </a:ext>
            </a:extLst>
          </p:cNvPr>
          <p:cNvSpPr>
            <a:spLocks noGrp="1"/>
          </p:cNvSpPr>
          <p:nvPr>
            <p:ph type="body" sz="quarter" idx="10"/>
          </p:nvPr>
        </p:nvSpPr>
        <p:spPr>
          <a:xfrm>
            <a:off x="814388" y="1266318"/>
            <a:ext cx="10558462" cy="307777"/>
          </a:xfrm>
        </p:spPr>
        <p:txBody>
          <a:bodyPr/>
          <a:lstStyle/>
          <a:p>
            <a:r>
              <a:rPr lang="en-US" noProof="0" dirty="0"/>
              <a:t>Tip: Start by maximizing assimilate production!</a:t>
            </a:r>
          </a:p>
        </p:txBody>
      </p:sp>
      <p:pic>
        <p:nvPicPr>
          <p:cNvPr id="8" name="Graphic 7">
            <a:extLst>
              <a:ext uri="{FF2B5EF4-FFF2-40B4-BE49-F238E27FC236}">
                <a16:creationId xmlns:a16="http://schemas.microsoft.com/office/drawing/2014/main" id="{9B870CEB-9252-C779-C1DE-B5BB3CC62728}"/>
              </a:ext>
            </a:extLst>
          </p:cNvPr>
          <p:cNvPicPr>
            <a:picLocks/>
          </p:cNvPicPr>
          <p:nvPr/>
        </p:nvPicPr>
        <p:blipFill>
          <a:blip>
            <a:extLst>
              <a:ext uri="{96DAC541-7B7A-43D3-8B79-37D633B846F1}">
                <asvg:svgBlip xmlns:asvg="http://schemas.microsoft.com/office/drawing/2016/SVG/main" r:embed="rId7"/>
              </a:ext>
            </a:extLst>
          </a:blip>
          <a:stretch>
            <a:fillRect/>
          </a:stretch>
        </p:blipFill>
        <p:spPr>
          <a:xfrm>
            <a:off x="0" y="6653835"/>
            <a:ext cx="12192000" cy="204165"/>
          </a:xfrm>
          <a:prstGeom prst="rect">
            <a:avLst/>
          </a:prstGeom>
        </p:spPr>
      </p:pic>
      <p:pic>
        <p:nvPicPr>
          <p:cNvPr id="7" name="Picture 2" descr="Autonomous Greenhouses International Challenge (@AutoGreenhouses) | Twitter">
            <a:extLst>
              <a:ext uri="{FF2B5EF4-FFF2-40B4-BE49-F238E27FC236}">
                <a16:creationId xmlns:a16="http://schemas.microsoft.com/office/drawing/2014/main" id="{2D5F4AFA-F38F-1BC2-2C2A-8D815A5FDB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49000" y="0"/>
            <a:ext cx="1143000" cy="11430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7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4">
            <a:extLst>
              <a:ext uri="{FF2B5EF4-FFF2-40B4-BE49-F238E27FC236}">
                <a16:creationId xmlns:a16="http://schemas.microsoft.com/office/drawing/2014/main" id="{FB71416C-6AC2-543D-11C4-8C1A98FA8672}"/>
              </a:ext>
              <a:ext uri="{6062F56B-4094-419B-ADB5-72B14631E09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D1AD086-0330-4F5A-9D5D-125388C379FA}"/>
              </a:ext>
            </a:extLst>
          </p:cNvPr>
          <p:cNvPicPr>
            <a:picLocks noChangeAspect="1"/>
          </p:cNvPicPr>
          <p:nvPr/>
        </p:nvPicPr>
        <p:blipFill>
          <a:blip r:embed="rId3"/>
          <a:stretch>
            <a:fillRect/>
          </a:stretch>
        </p:blipFill>
        <p:spPr>
          <a:xfrm>
            <a:off x="2247792" y="1667970"/>
            <a:ext cx="7585526" cy="4763003"/>
          </a:xfrm>
          <a:prstGeom prst="rect">
            <a:avLst/>
          </a:prstGeom>
        </p:spPr>
      </p:pic>
      <p:sp>
        <p:nvSpPr>
          <p:cNvPr id="12" name="Rectangle 12">
            <a:extLst>
              <a:ext uri="{FF2B5EF4-FFF2-40B4-BE49-F238E27FC236}">
                <a16:creationId xmlns:a16="http://schemas.microsoft.com/office/drawing/2014/main" id="{E45F42BB-F7D6-1BF1-C4A5-A59F224DA9CF}"/>
              </a:ext>
              <a:ext uri="{3900F6DC-2D64-4ADB-9675-4FCBFD14E79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A83CE61-58B7-4E16-831F-E1DEE7B43BF4}"/>
              </a:ext>
            </a:extLst>
          </p:cNvPr>
          <p:cNvSpPr/>
          <p:nvPr/>
        </p:nvSpPr>
        <p:spPr>
          <a:xfrm>
            <a:off x="2475775" y="2529631"/>
            <a:ext cx="7129560" cy="342900"/>
          </a:xfrm>
          <a:prstGeom prst="rect">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C756F93-54E9-B392-DA44-11C3B0E025CB}"/>
              </a:ext>
            </a:extLst>
          </p:cNvPr>
          <p:cNvSpPr/>
          <p:nvPr/>
        </p:nvSpPr>
        <p:spPr>
          <a:xfrm>
            <a:off x="10022800" y="2439471"/>
            <a:ext cx="1350050"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EC1C24"/>
                </a:solidFill>
                <a:uLnTx/>
                <a:uFillTx/>
              </a:rPr>
              <a:t>24hrs</a:t>
            </a:r>
          </a:p>
        </p:txBody>
      </p:sp>
      <p:pic>
        <p:nvPicPr>
          <p:cNvPr id="14" name="Picture 4">
            <a:extLst>
              <a:ext uri="{FF2B5EF4-FFF2-40B4-BE49-F238E27FC236}">
                <a16:creationId xmlns:a16="http://schemas.microsoft.com/office/drawing/2014/main" id="{0BBA67AC-0015-D099-5F1A-ED7E877B48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9251" y="6111223"/>
            <a:ext cx="2059959" cy="158361"/>
          </a:xfrm>
          <a:prstGeom prst="rect">
            <a:avLst/>
          </a:prstGeom>
        </p:spPr>
      </p:pic>
      <p:sp>
        <p:nvSpPr>
          <p:cNvPr id="5" name="Titel 1">
            <a:extLst>
              <a:ext uri="{FF2B5EF4-FFF2-40B4-BE49-F238E27FC236}">
                <a16:creationId xmlns:a16="http://schemas.microsoft.com/office/drawing/2014/main" id="{B34AF6A4-D940-5F28-2C88-931F5ED16FDE}"/>
              </a:ext>
            </a:extLst>
          </p:cNvPr>
          <p:cNvSpPr txBox="1">
            <a:spLocks/>
          </p:cNvSpPr>
          <p:nvPr/>
        </p:nvSpPr>
        <p:spPr>
          <a:xfrm>
            <a:off x="0" y="202258"/>
            <a:ext cx="9471803" cy="451930"/>
          </a:xfrm>
          <a:prstGeom prst="rect">
            <a:avLst/>
          </a:prstGeom>
        </p:spPr>
        <p:txBody>
          <a:bodyPr vert="horz" wrap="none" lIns="0" tIns="0" rIns="0" bIns="0" rtlCol="0" anchor="t" anchorCtr="0">
            <a:noAutofit/>
          </a:bodyPr>
          <a:lstStyle>
            <a:lvl1pPr algn="ctr" defTabSz="914355" rtl="0" eaLnBrk="1" latinLnBrk="0" hangingPunct="1">
              <a:lnSpc>
                <a:spcPct val="90000"/>
              </a:lnSpc>
              <a:spcBef>
                <a:spcPct val="0"/>
              </a:spcBef>
              <a:buNone/>
              <a:defRPr sz="3600" b="1" kern="1200" cap="all" spc="-150" baseline="0">
                <a:solidFill>
                  <a:schemeClr val="accent1"/>
                </a:solidFill>
                <a:effectLst/>
                <a:latin typeface="Mic 32 New Rg" panose="020B0503000000020004" pitchFamily="34" charset="0"/>
                <a:ea typeface="+mj-ea"/>
                <a:cs typeface="+mj-cs"/>
              </a:defRPr>
            </a:lvl1pPr>
          </a:lstStyle>
          <a:p>
            <a:endParaRPr lang="en-US" noProof="0" dirty="0">
              <a:solidFill>
                <a:srgbClr val="C00000"/>
              </a:solidFill>
            </a:endParaRPr>
          </a:p>
        </p:txBody>
      </p:sp>
      <p:sp>
        <p:nvSpPr>
          <p:cNvPr id="6" name="Titel 5">
            <a:extLst>
              <a:ext uri="{FF2B5EF4-FFF2-40B4-BE49-F238E27FC236}">
                <a16:creationId xmlns:a16="http://schemas.microsoft.com/office/drawing/2014/main" id="{DCA87E0E-0BC0-08BC-5161-147E962CD123}"/>
              </a:ext>
            </a:extLst>
          </p:cNvPr>
          <p:cNvSpPr>
            <a:spLocks noGrp="1"/>
          </p:cNvSpPr>
          <p:nvPr>
            <p:ph type="title"/>
          </p:nvPr>
        </p:nvSpPr>
        <p:spPr/>
        <p:txBody>
          <a:bodyPr/>
          <a:lstStyle/>
          <a:p>
            <a:r>
              <a:rPr lang="en-US" noProof="0" dirty="0"/>
              <a:t>Autonomous greenhouse challenge</a:t>
            </a:r>
            <a:br>
              <a:rPr lang="en-US" noProof="0" dirty="0"/>
            </a:br>
            <a:endParaRPr lang="en-US" noProof="0" dirty="0"/>
          </a:p>
        </p:txBody>
      </p:sp>
      <p:sp>
        <p:nvSpPr>
          <p:cNvPr id="8" name="Tijdelijke aanduiding voor tekst 2">
            <a:extLst>
              <a:ext uri="{FF2B5EF4-FFF2-40B4-BE49-F238E27FC236}">
                <a16:creationId xmlns:a16="http://schemas.microsoft.com/office/drawing/2014/main" id="{C909C5F4-97EB-3864-6FE8-F7D2FD30AD41}"/>
              </a:ext>
            </a:extLst>
          </p:cNvPr>
          <p:cNvSpPr>
            <a:spLocks noGrp="1"/>
          </p:cNvSpPr>
          <p:nvPr>
            <p:ph type="body" sz="quarter" idx="10"/>
          </p:nvPr>
        </p:nvSpPr>
        <p:spPr/>
        <p:txBody>
          <a:bodyPr/>
          <a:lstStyle/>
          <a:p>
            <a:r>
              <a:rPr lang="en-US" noProof="0" dirty="0"/>
              <a:t>Maintain plant balance through the right temperature/light ratio</a:t>
            </a:r>
          </a:p>
        </p:txBody>
      </p:sp>
    </p:spTree>
    <p:extLst>
      <p:ext uri="{BB962C8B-B14F-4D97-AF65-F5344CB8AC3E}">
        <p14:creationId xmlns:p14="http://schemas.microsoft.com/office/powerpoint/2010/main" val="243632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5E7A7-1E1E-A198-90D4-EBB24745C7E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1E89774-D3D4-54C4-79C3-A5AC91F72973}"/>
              </a:ext>
            </a:extLst>
          </p:cNvPr>
          <p:cNvSpPr>
            <a:spLocks noGrp="1"/>
          </p:cNvSpPr>
          <p:nvPr>
            <p:ph type="title"/>
          </p:nvPr>
        </p:nvSpPr>
        <p:spPr>
          <a:xfrm>
            <a:off x="814388" y="814388"/>
            <a:ext cx="10560843" cy="451930"/>
          </a:xfrm>
        </p:spPr>
        <p:txBody>
          <a:bodyPr/>
          <a:lstStyle/>
          <a:p>
            <a:r>
              <a:rPr lang="en-US" noProof="0" dirty="0"/>
              <a:t>Autonomous greenhouse challenge</a:t>
            </a:r>
          </a:p>
        </p:txBody>
      </p:sp>
      <p:sp>
        <p:nvSpPr>
          <p:cNvPr id="5" name="Tijdelijke aanduiding voor tekst 2">
            <a:extLst>
              <a:ext uri="{FF2B5EF4-FFF2-40B4-BE49-F238E27FC236}">
                <a16:creationId xmlns:a16="http://schemas.microsoft.com/office/drawing/2014/main" id="{4AD7E050-7362-14B4-8DF6-5637C8586F70}"/>
              </a:ext>
            </a:extLst>
          </p:cNvPr>
          <p:cNvSpPr>
            <a:spLocks noGrp="1"/>
          </p:cNvSpPr>
          <p:nvPr>
            <p:ph type="body" sz="quarter" idx="10"/>
          </p:nvPr>
        </p:nvSpPr>
        <p:spPr>
          <a:xfrm>
            <a:off x="814388" y="1266318"/>
            <a:ext cx="10558462" cy="307777"/>
          </a:xfrm>
        </p:spPr>
        <p:txBody>
          <a:bodyPr/>
          <a:lstStyle/>
          <a:p>
            <a:r>
              <a:rPr lang="en-US" noProof="0" dirty="0"/>
              <a:t>Using a Consistent Light / temperature Strategy (RTR)</a:t>
            </a:r>
          </a:p>
        </p:txBody>
      </p:sp>
      <p:pic>
        <p:nvPicPr>
          <p:cNvPr id="8" name="Graphic 7">
            <a:extLst>
              <a:ext uri="{FF2B5EF4-FFF2-40B4-BE49-F238E27FC236}">
                <a16:creationId xmlns:a16="http://schemas.microsoft.com/office/drawing/2014/main" id="{FB44D952-48D8-2F2F-2B51-F91B315A1195}"/>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0" y="6653835"/>
            <a:ext cx="12192000" cy="204165"/>
          </a:xfrm>
          <a:prstGeom prst="rect">
            <a:avLst/>
          </a:prstGeom>
        </p:spPr>
      </p:pic>
      <p:pic>
        <p:nvPicPr>
          <p:cNvPr id="16" name="Afbeelding 15">
            <a:extLst>
              <a:ext uri="{FF2B5EF4-FFF2-40B4-BE49-F238E27FC236}">
                <a16:creationId xmlns:a16="http://schemas.microsoft.com/office/drawing/2014/main" id="{A135A0D0-AEA0-0319-6D55-154C066D9C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9839" y="4545483"/>
            <a:ext cx="170486" cy="1704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4">
            <a:extLst>
              <a:ext uri="{FF2B5EF4-FFF2-40B4-BE49-F238E27FC236}">
                <a16:creationId xmlns:a16="http://schemas.microsoft.com/office/drawing/2014/main" id="{C678C604-3B04-4E35-0E4D-43813FF9AD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26" t="6875" r="62060" b="8986"/>
          <a:stretch>
            <a:fillRect/>
          </a:stretch>
        </p:blipFill>
        <p:spPr bwMode="auto">
          <a:xfrm>
            <a:off x="7109460" y="2337060"/>
            <a:ext cx="3436620" cy="3987188"/>
          </a:xfrm>
          <a:prstGeom prst="roundRect">
            <a:avLst>
              <a:gd name="adj" fmla="val 5137"/>
            </a:avLst>
          </a:prstGeom>
        </p:spPr>
      </p:pic>
      <p:pic>
        <p:nvPicPr>
          <p:cNvPr id="3" name="Picture 3">
            <a:extLst>
              <a:ext uri="{FF2B5EF4-FFF2-40B4-BE49-F238E27FC236}">
                <a16:creationId xmlns:a16="http://schemas.microsoft.com/office/drawing/2014/main" id="{9742270A-EEE4-0111-0F33-D03A3772E853}"/>
              </a:ext>
            </a:extLst>
          </p:cNvPr>
          <p:cNvPicPr>
            <a:picLocks noChangeAspect="1"/>
          </p:cNvPicPr>
          <p:nvPr/>
        </p:nvPicPr>
        <p:blipFill>
          <a:blip r:embed="rId6"/>
          <a:stretch>
            <a:fillRect/>
          </a:stretch>
        </p:blipFill>
        <p:spPr>
          <a:xfrm>
            <a:off x="2095046" y="2337060"/>
            <a:ext cx="4430933" cy="4063740"/>
          </a:xfrm>
          <a:prstGeom prst="rect">
            <a:avLst/>
          </a:prstGeom>
        </p:spPr>
      </p:pic>
    </p:spTree>
    <p:extLst>
      <p:ext uri="{BB962C8B-B14F-4D97-AF65-F5344CB8AC3E}">
        <p14:creationId xmlns:p14="http://schemas.microsoft.com/office/powerpoint/2010/main" val="3648521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86C05-4F05-B744-3D8C-67EA2283953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5532C18-CD64-AAA9-80D6-E513F42269E2}"/>
              </a:ext>
            </a:extLst>
          </p:cNvPr>
          <p:cNvSpPr>
            <a:spLocks noGrp="1"/>
          </p:cNvSpPr>
          <p:nvPr>
            <p:ph type="title"/>
          </p:nvPr>
        </p:nvSpPr>
        <p:spPr>
          <a:xfrm>
            <a:off x="814388" y="814388"/>
            <a:ext cx="10560843" cy="451930"/>
          </a:xfrm>
        </p:spPr>
        <p:txBody>
          <a:bodyPr/>
          <a:lstStyle/>
          <a:p>
            <a:r>
              <a:rPr lang="en-US" noProof="0" dirty="0"/>
              <a:t>Autonomous greenhouse challenge</a:t>
            </a:r>
          </a:p>
        </p:txBody>
      </p:sp>
      <p:sp>
        <p:nvSpPr>
          <p:cNvPr id="5" name="Tijdelijke aanduiding voor tekst 2">
            <a:extLst>
              <a:ext uri="{FF2B5EF4-FFF2-40B4-BE49-F238E27FC236}">
                <a16:creationId xmlns:a16="http://schemas.microsoft.com/office/drawing/2014/main" id="{AAAFD507-2D50-350D-C644-FC71FB162055}"/>
              </a:ext>
            </a:extLst>
          </p:cNvPr>
          <p:cNvSpPr>
            <a:spLocks noGrp="1"/>
          </p:cNvSpPr>
          <p:nvPr>
            <p:ph type="body" sz="quarter" idx="10"/>
          </p:nvPr>
        </p:nvSpPr>
        <p:spPr>
          <a:xfrm>
            <a:off x="814388" y="1266318"/>
            <a:ext cx="10558462" cy="307777"/>
          </a:xfrm>
        </p:spPr>
        <p:txBody>
          <a:bodyPr/>
          <a:lstStyle/>
          <a:p>
            <a:r>
              <a:rPr lang="en-US" noProof="0" dirty="0"/>
              <a:t>Using a Consistent Light / temperature Strategy (RTR)</a:t>
            </a:r>
          </a:p>
        </p:txBody>
      </p:sp>
      <p:pic>
        <p:nvPicPr>
          <p:cNvPr id="8" name="Graphic 7">
            <a:extLst>
              <a:ext uri="{FF2B5EF4-FFF2-40B4-BE49-F238E27FC236}">
                <a16:creationId xmlns:a16="http://schemas.microsoft.com/office/drawing/2014/main" id="{C2E2AF18-F848-6013-3B88-4733F025DE01}"/>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0" y="6653835"/>
            <a:ext cx="12192000" cy="204165"/>
          </a:xfrm>
          <a:prstGeom prst="rect">
            <a:avLst/>
          </a:prstGeom>
        </p:spPr>
      </p:pic>
      <p:pic>
        <p:nvPicPr>
          <p:cNvPr id="16" name="Afbeelding 15">
            <a:extLst>
              <a:ext uri="{FF2B5EF4-FFF2-40B4-BE49-F238E27FC236}">
                <a16:creationId xmlns:a16="http://schemas.microsoft.com/office/drawing/2014/main" id="{861EF912-31EA-48AE-3C5B-5E9C2B193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9839" y="4545483"/>
            <a:ext cx="170486" cy="1704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3">
            <a:extLst>
              <a:ext uri="{FF2B5EF4-FFF2-40B4-BE49-F238E27FC236}">
                <a16:creationId xmlns:a16="http://schemas.microsoft.com/office/drawing/2014/main" id="{4E59C943-C312-3B88-4AC8-BA3905B85E8C}"/>
              </a:ext>
            </a:extLst>
          </p:cNvPr>
          <p:cNvPicPr>
            <a:picLocks noChangeAspect="1"/>
          </p:cNvPicPr>
          <p:nvPr/>
        </p:nvPicPr>
        <p:blipFill>
          <a:blip r:embed="rId5"/>
          <a:stretch>
            <a:fillRect/>
          </a:stretch>
        </p:blipFill>
        <p:spPr>
          <a:xfrm>
            <a:off x="456746" y="2108304"/>
            <a:ext cx="4680359" cy="4292496"/>
          </a:xfrm>
          <a:prstGeom prst="rect">
            <a:avLst/>
          </a:prstGeom>
        </p:spPr>
      </p:pic>
      <p:pic>
        <p:nvPicPr>
          <p:cNvPr id="3" name="Picture 8">
            <a:extLst>
              <a:ext uri="{FF2B5EF4-FFF2-40B4-BE49-F238E27FC236}">
                <a16:creationId xmlns:a16="http://schemas.microsoft.com/office/drawing/2014/main" id="{BF50CCB7-AFE9-F6D5-A5D5-DBF77FCF25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1498" y="1899292"/>
            <a:ext cx="6607142" cy="4686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23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12E524-CA59-1531-FF0A-C20B96B925F4}"/>
              </a:ext>
            </a:extLst>
          </p:cNvPr>
          <p:cNvSpPr>
            <a:spLocks noGrp="1" noRot="1" noMove="1" noResize="1" noEditPoints="1" noAdjustHandles="1" noChangeArrowheads="1" noChangeShapeType="1"/>
          </p:cNvSpPr>
          <p:nvPr>
            <p:ph type="title"/>
          </p:nvPr>
        </p:nvSpPr>
        <p:spPr/>
        <p:txBody>
          <a:bodyPr/>
          <a:lstStyle/>
          <a:p>
            <a:pPr lvl="0"/>
            <a:r>
              <a:rPr lang="en-US" noProof="0" dirty="0"/>
              <a:t>Calculate your own RTR now! </a:t>
            </a:r>
          </a:p>
        </p:txBody>
      </p:sp>
      <p:sp>
        <p:nvSpPr>
          <p:cNvPr id="14" name="Text Placeholder 13">
            <a:extLst>
              <a:ext uri="{FF2B5EF4-FFF2-40B4-BE49-F238E27FC236}">
                <a16:creationId xmlns:a16="http://schemas.microsoft.com/office/drawing/2014/main" id="{A9D34570-B839-3217-7B70-6CAAD901065A}"/>
              </a:ext>
            </a:extLst>
          </p:cNvPr>
          <p:cNvSpPr txBox="1">
            <a:spLocks noGrp="1"/>
          </p:cNvSpPr>
          <p:nvPr>
            <p:ph type="body" sz="quarter" idx="10"/>
          </p:nvPr>
        </p:nvSpPr>
        <p:spPr>
          <a:noFill/>
        </p:spPr>
        <p:txBody>
          <a:bodyPr wrap="square">
            <a:spAutoFit/>
          </a:bodyPr>
          <a:lstStyle/>
          <a:p>
            <a:r>
              <a:rPr lang="en-US" noProof="0" dirty="0">
                <a:hlinkClick r:id="rId3">
                  <a:extLst>
                    <a:ext uri="{A12FA001-AC4F-418D-AE19-62706E023703}">
                      <ahyp:hlinkClr xmlns:ahyp="http://schemas.microsoft.com/office/drawing/2018/hyperlinkcolor" val="tx"/>
                    </a:ext>
                  </a:extLst>
                </a:hlinkClick>
              </a:rPr>
              <a:t>http://rtr.letsgrow.com/</a:t>
            </a:r>
            <a:endParaRPr lang="en-US" noProof="0" dirty="0"/>
          </a:p>
        </p:txBody>
      </p:sp>
      <p:pic>
        <p:nvPicPr>
          <p:cNvPr id="11" name="Picture 10">
            <a:extLst>
              <a:ext uri="{FF2B5EF4-FFF2-40B4-BE49-F238E27FC236}">
                <a16:creationId xmlns:a16="http://schemas.microsoft.com/office/drawing/2014/main" id="{FBB21504-3CF1-90B4-A982-C2EFA15FD474}"/>
              </a:ext>
            </a:extLst>
          </p:cNvPr>
          <p:cNvPicPr>
            <a:picLocks noChangeAspect="1"/>
          </p:cNvPicPr>
          <p:nvPr/>
        </p:nvPicPr>
        <p:blipFill>
          <a:blip r:embed="rId4"/>
          <a:srcRect l="2607" t="15587" r="8629" b="2401"/>
          <a:stretch>
            <a:fillRect/>
          </a:stretch>
        </p:blipFill>
        <p:spPr>
          <a:xfrm>
            <a:off x="320457" y="2377441"/>
            <a:ext cx="6422743" cy="4271062"/>
          </a:xfrm>
          <a:prstGeom prst="rect">
            <a:avLst/>
          </a:prstGeom>
        </p:spPr>
      </p:pic>
      <p:pic>
        <p:nvPicPr>
          <p:cNvPr id="13" name="Picture 12">
            <a:extLst>
              <a:ext uri="{FF2B5EF4-FFF2-40B4-BE49-F238E27FC236}">
                <a16:creationId xmlns:a16="http://schemas.microsoft.com/office/drawing/2014/main" id="{4EB663B8-0157-7DE1-A624-80D5FB39A20C}"/>
              </a:ext>
            </a:extLst>
          </p:cNvPr>
          <p:cNvPicPr>
            <a:picLocks noChangeAspect="1"/>
          </p:cNvPicPr>
          <p:nvPr/>
        </p:nvPicPr>
        <p:blipFill>
          <a:blip r:embed="rId5"/>
          <a:srcRect t="5502" r="4972" b="10663"/>
          <a:stretch>
            <a:fillRect/>
          </a:stretch>
        </p:blipFill>
        <p:spPr>
          <a:xfrm>
            <a:off x="6850639" y="2717075"/>
            <a:ext cx="5284836" cy="3878088"/>
          </a:xfrm>
          <a:prstGeom prst="rect">
            <a:avLst/>
          </a:prstGeom>
        </p:spPr>
      </p:pic>
      <p:pic>
        <p:nvPicPr>
          <p:cNvPr id="7" name="Graphic 6">
            <a:extLst>
              <a:ext uri="{FF2B5EF4-FFF2-40B4-BE49-F238E27FC236}">
                <a16:creationId xmlns:a16="http://schemas.microsoft.com/office/drawing/2014/main" id="{B5EB49F7-15AC-9828-BE9B-128683960C9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20458" y="209498"/>
            <a:ext cx="1661826" cy="901575"/>
          </a:xfrm>
          <a:prstGeom prst="rect">
            <a:avLst/>
          </a:prstGeom>
        </p:spPr>
      </p:pic>
    </p:spTree>
    <p:extLst>
      <p:ext uri="{BB962C8B-B14F-4D97-AF65-F5344CB8AC3E}">
        <p14:creationId xmlns:p14="http://schemas.microsoft.com/office/powerpoint/2010/main" val="1543460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BB9F5D2-2711-A749-AA39-43BE24EFB54F}"/>
              </a:ext>
            </a:extLst>
          </p:cNvPr>
          <p:cNvPicPr>
            <a:picLocks noChangeAspect="1"/>
          </p:cNvPicPr>
          <p:nvPr/>
        </p:nvPicPr>
        <p:blipFill rotWithShape="1">
          <a:blip r:embed="rId3"/>
          <a:srcRect l="966" r="2573" b="1"/>
          <a:stretch/>
        </p:blipFill>
        <p:spPr>
          <a:xfrm>
            <a:off x="20" y="1282"/>
            <a:ext cx="12191980" cy="6856718"/>
          </a:xfrm>
          <a:prstGeom prst="rect">
            <a:avLst/>
          </a:prstGeom>
        </p:spPr>
      </p:pic>
      <p:pic>
        <p:nvPicPr>
          <p:cNvPr id="13" name="Afbeelding 12" descr="Afbeelding met tekst&#10;&#10;Automatisch gegenereerde beschrijving">
            <a:extLst>
              <a:ext uri="{FF2B5EF4-FFF2-40B4-BE49-F238E27FC236}">
                <a16:creationId xmlns:a16="http://schemas.microsoft.com/office/drawing/2014/main" id="{542EFAC9-BE39-4C78-F9B9-0990E80D07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073" y="0"/>
            <a:ext cx="1616852" cy="1975068"/>
          </a:xfrm>
          <a:prstGeom prst="rect">
            <a:avLst/>
          </a:prstGeom>
        </p:spPr>
      </p:pic>
      <p:pic>
        <p:nvPicPr>
          <p:cNvPr id="15" name="Afbeelding 14" descr="Afbeelding met binnen&#10;&#10;Automatisch gegenereerde beschrijving">
            <a:extLst>
              <a:ext uri="{FF2B5EF4-FFF2-40B4-BE49-F238E27FC236}">
                <a16:creationId xmlns:a16="http://schemas.microsoft.com/office/drawing/2014/main" id="{5E3EF8D3-4E56-AAC2-F029-8818AFE158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5489" y="236965"/>
            <a:ext cx="1383011" cy="1090910"/>
          </a:xfrm>
          <a:prstGeom prst="rect">
            <a:avLst/>
          </a:prstGeom>
        </p:spPr>
      </p:pic>
      <p:pic>
        <p:nvPicPr>
          <p:cNvPr id="17" name="Afbeelding 16" descr="Afbeelding met binnen, zwart, donker&#10;&#10;Automatisch gegenereerde beschrijving">
            <a:extLst>
              <a:ext uri="{FF2B5EF4-FFF2-40B4-BE49-F238E27FC236}">
                <a16:creationId xmlns:a16="http://schemas.microsoft.com/office/drawing/2014/main" id="{6825EAA6-37BC-828B-E074-B171A9C53B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3538" y="424429"/>
            <a:ext cx="943907" cy="715982"/>
          </a:xfrm>
          <a:prstGeom prst="rect">
            <a:avLst/>
          </a:prstGeom>
        </p:spPr>
      </p:pic>
      <p:pic>
        <p:nvPicPr>
          <p:cNvPr id="19" name="Afbeelding 18" descr="Afbeelding met binnen, elektronica, wit&#10;&#10;Automatisch gegenereerde beschrijving">
            <a:extLst>
              <a:ext uri="{FF2B5EF4-FFF2-40B4-BE49-F238E27FC236}">
                <a16:creationId xmlns:a16="http://schemas.microsoft.com/office/drawing/2014/main" id="{735032A4-701D-D5FA-7F9F-2E219B4B32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307" y="1246401"/>
            <a:ext cx="983433" cy="983433"/>
          </a:xfrm>
          <a:prstGeom prst="rect">
            <a:avLst/>
          </a:prstGeom>
        </p:spPr>
      </p:pic>
      <p:pic>
        <p:nvPicPr>
          <p:cNvPr id="21" name="Afbeelding 20" descr="Afbeelding met meter&#10;&#10;Automatisch gegenereerde beschrijving">
            <a:extLst>
              <a:ext uri="{FF2B5EF4-FFF2-40B4-BE49-F238E27FC236}">
                <a16:creationId xmlns:a16="http://schemas.microsoft.com/office/drawing/2014/main" id="{C3D1E9EF-42C5-D142-98B3-D83E1A2CCB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2721" y="4741544"/>
            <a:ext cx="1411801" cy="2116456"/>
          </a:xfrm>
          <a:prstGeom prst="rect">
            <a:avLst/>
          </a:prstGeom>
        </p:spPr>
      </p:pic>
      <p:pic>
        <p:nvPicPr>
          <p:cNvPr id="23" name="Afbeelding 22">
            <a:extLst>
              <a:ext uri="{FF2B5EF4-FFF2-40B4-BE49-F238E27FC236}">
                <a16:creationId xmlns:a16="http://schemas.microsoft.com/office/drawing/2014/main" id="{A239CCF9-D010-3D4A-F6D9-311DB483E0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018" y="1877086"/>
            <a:ext cx="2056030" cy="1371493"/>
          </a:xfrm>
          <a:prstGeom prst="rect">
            <a:avLst/>
          </a:prstGeom>
        </p:spPr>
      </p:pic>
      <p:pic>
        <p:nvPicPr>
          <p:cNvPr id="25" name="Afbeelding 24" descr="Afbeelding met tekst, computer&#10;&#10;Automatisch gegenereerde beschrijving">
            <a:extLst>
              <a:ext uri="{FF2B5EF4-FFF2-40B4-BE49-F238E27FC236}">
                <a16:creationId xmlns:a16="http://schemas.microsoft.com/office/drawing/2014/main" id="{99D2A163-98FA-938C-CB52-4F3A22A27E4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53512" y="487730"/>
            <a:ext cx="2305604" cy="2305604"/>
          </a:xfrm>
          <a:prstGeom prst="rect">
            <a:avLst/>
          </a:prstGeom>
        </p:spPr>
      </p:pic>
      <p:sp>
        <p:nvSpPr>
          <p:cNvPr id="6" name="Titel 5">
            <a:extLst>
              <a:ext uri="{FF2B5EF4-FFF2-40B4-BE49-F238E27FC236}">
                <a16:creationId xmlns:a16="http://schemas.microsoft.com/office/drawing/2014/main" id="{C364A878-D762-88B5-5A4B-96C976E66DE4}"/>
              </a:ext>
            </a:extLst>
          </p:cNvPr>
          <p:cNvSpPr>
            <a:spLocks noGrp="1"/>
          </p:cNvSpPr>
          <p:nvPr>
            <p:ph type="title"/>
          </p:nvPr>
        </p:nvSpPr>
        <p:spPr>
          <a:xfrm>
            <a:off x="814388" y="3427334"/>
            <a:ext cx="10560843" cy="451930"/>
          </a:xfrm>
        </p:spPr>
        <p:txBody>
          <a:bodyPr/>
          <a:lstStyle/>
          <a:p>
            <a:r>
              <a:rPr lang="en-US" noProof="0" dirty="0">
                <a:solidFill>
                  <a:schemeClr val="bg1"/>
                </a:solidFill>
              </a:rPr>
              <a:t>A Simple Sensor Kit</a:t>
            </a:r>
            <a:br>
              <a:rPr lang="en-US" noProof="0" dirty="0">
                <a:solidFill>
                  <a:schemeClr val="bg1"/>
                </a:solidFill>
              </a:rPr>
            </a:br>
            <a:endParaRPr lang="en-US" noProof="0" dirty="0">
              <a:solidFill>
                <a:schemeClr val="bg1"/>
              </a:solidFill>
            </a:endParaRPr>
          </a:p>
        </p:txBody>
      </p:sp>
    </p:spTree>
    <p:extLst>
      <p:ext uri="{BB962C8B-B14F-4D97-AF65-F5344CB8AC3E}">
        <p14:creationId xmlns:p14="http://schemas.microsoft.com/office/powerpoint/2010/main" val="2125219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9AF81-7267-2040-2AC0-AA370D3F38D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6942640-5EF0-3B3E-533A-265FF3108D7A}"/>
              </a:ext>
            </a:extLst>
          </p:cNvPr>
          <p:cNvSpPr>
            <a:spLocks noGrp="1"/>
          </p:cNvSpPr>
          <p:nvPr>
            <p:ph type="title"/>
          </p:nvPr>
        </p:nvSpPr>
        <p:spPr>
          <a:xfrm>
            <a:off x="814388" y="280988"/>
            <a:ext cx="10560050" cy="452437"/>
          </a:xfrm>
        </p:spPr>
        <p:txBody>
          <a:bodyPr/>
          <a:lstStyle/>
          <a:p>
            <a:r>
              <a:rPr lang="en-US" noProof="0" dirty="0"/>
              <a:t>Sensor kit</a:t>
            </a:r>
          </a:p>
        </p:txBody>
      </p:sp>
      <p:sp>
        <p:nvSpPr>
          <p:cNvPr id="5" name="Tijdelijke aanduiding voor tekst 2">
            <a:extLst>
              <a:ext uri="{FF2B5EF4-FFF2-40B4-BE49-F238E27FC236}">
                <a16:creationId xmlns:a16="http://schemas.microsoft.com/office/drawing/2014/main" id="{76F68904-21E9-7299-1B36-A2EC9C0E3EBF}"/>
              </a:ext>
            </a:extLst>
          </p:cNvPr>
          <p:cNvSpPr>
            <a:spLocks noGrp="1"/>
          </p:cNvSpPr>
          <p:nvPr>
            <p:ph type="body" sz="quarter" idx="10"/>
          </p:nvPr>
        </p:nvSpPr>
        <p:spPr>
          <a:xfrm>
            <a:off x="814388" y="733425"/>
            <a:ext cx="10558462" cy="307975"/>
          </a:xfrm>
        </p:spPr>
        <p:txBody>
          <a:bodyPr/>
          <a:lstStyle/>
          <a:p>
            <a:r>
              <a:rPr lang="en-US" noProof="0" dirty="0"/>
              <a:t>What sensors do we see on the picture?</a:t>
            </a:r>
          </a:p>
        </p:txBody>
      </p:sp>
      <p:pic>
        <p:nvPicPr>
          <p:cNvPr id="8" name="Graphic 7">
            <a:extLst>
              <a:ext uri="{FF2B5EF4-FFF2-40B4-BE49-F238E27FC236}">
                <a16:creationId xmlns:a16="http://schemas.microsoft.com/office/drawing/2014/main" id="{D02E6708-A235-1556-0EC6-E22E63894C6F}"/>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0" y="6653835"/>
            <a:ext cx="12192000" cy="204165"/>
          </a:xfrm>
          <a:prstGeom prst="rect">
            <a:avLst/>
          </a:prstGeom>
        </p:spPr>
      </p:pic>
      <p:pic>
        <p:nvPicPr>
          <p:cNvPr id="4" name="Picture 2">
            <a:extLst>
              <a:ext uri="{FF2B5EF4-FFF2-40B4-BE49-F238E27FC236}">
                <a16:creationId xmlns:a16="http://schemas.microsoft.com/office/drawing/2014/main" id="{BDD46A1D-AC80-6AB2-2BBD-D234C5F8B564}"/>
              </a:ext>
            </a:extLst>
          </p:cNvPr>
          <p:cNvPicPr>
            <a:picLocks noChangeAspect="1"/>
          </p:cNvPicPr>
          <p:nvPr/>
        </p:nvPicPr>
        <p:blipFill>
          <a:blip r:embed="rId4"/>
          <a:srcRect l="9919"/>
          <a:stretch>
            <a:fillRect/>
          </a:stretch>
        </p:blipFill>
        <p:spPr>
          <a:xfrm>
            <a:off x="1150144" y="1122217"/>
            <a:ext cx="9891712" cy="5421428"/>
          </a:xfrm>
          <a:prstGeom prst="rect">
            <a:avLst/>
          </a:prstGeom>
        </p:spPr>
      </p:pic>
    </p:spTree>
    <p:extLst>
      <p:ext uri="{BB962C8B-B14F-4D97-AF65-F5344CB8AC3E}">
        <p14:creationId xmlns:p14="http://schemas.microsoft.com/office/powerpoint/2010/main" val="52588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B5C6C-9CBB-2B5E-AF56-71BEE8F26E3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9028A47-C273-8EC5-E42D-859BAA260B69}"/>
              </a:ext>
            </a:extLst>
          </p:cNvPr>
          <p:cNvSpPr>
            <a:spLocks noGrp="1"/>
          </p:cNvSpPr>
          <p:nvPr>
            <p:ph type="title"/>
          </p:nvPr>
        </p:nvSpPr>
        <p:spPr/>
        <p:txBody>
          <a:bodyPr/>
          <a:lstStyle/>
          <a:p>
            <a:pPr algn="l"/>
            <a:r>
              <a:rPr lang="en-US" noProof="0" dirty="0">
                <a:solidFill>
                  <a:srgbClr val="EC1C24"/>
                </a:solidFill>
              </a:rPr>
              <a:t>Who am I?</a:t>
            </a:r>
          </a:p>
        </p:txBody>
      </p:sp>
      <p:sp>
        <p:nvSpPr>
          <p:cNvPr id="16" name="Tijdelijke aanduiding voor tekst 15">
            <a:extLst>
              <a:ext uri="{FF2B5EF4-FFF2-40B4-BE49-F238E27FC236}">
                <a16:creationId xmlns:a16="http://schemas.microsoft.com/office/drawing/2014/main" id="{18AEF630-3682-139B-CB78-0991E4B2099A}"/>
              </a:ext>
            </a:extLst>
          </p:cNvPr>
          <p:cNvSpPr>
            <a:spLocks noGrp="1"/>
          </p:cNvSpPr>
          <p:nvPr>
            <p:ph type="body" sz="quarter" idx="11"/>
          </p:nvPr>
        </p:nvSpPr>
        <p:spPr>
          <a:xfrm>
            <a:off x="814388" y="1682791"/>
            <a:ext cx="4632748" cy="307777"/>
          </a:xfrm>
        </p:spPr>
        <p:txBody>
          <a:bodyPr/>
          <a:lstStyle/>
          <a:p>
            <a:pPr algn="l"/>
            <a:r>
              <a:rPr lang="en-US" noProof="0" dirty="0">
                <a:latin typeface="Titillium Web Light" panose="00000400000000000000" pitchFamily="2" charset="0"/>
              </a:rPr>
              <a:t>Grew up on a chicory farm </a:t>
            </a:r>
          </a:p>
        </p:txBody>
      </p:sp>
      <p:pic>
        <p:nvPicPr>
          <p:cNvPr id="8" name="Graphic 7">
            <a:extLst>
              <a:ext uri="{FF2B5EF4-FFF2-40B4-BE49-F238E27FC236}">
                <a16:creationId xmlns:a16="http://schemas.microsoft.com/office/drawing/2014/main" id="{E291E806-B2A4-2757-F63E-37579CDA0D15}"/>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0" y="6653835"/>
            <a:ext cx="12192000" cy="204165"/>
          </a:xfrm>
          <a:prstGeom prst="rect">
            <a:avLst/>
          </a:prstGeom>
        </p:spPr>
      </p:pic>
      <p:pic>
        <p:nvPicPr>
          <p:cNvPr id="5" name="Afbeelding 4">
            <a:extLst>
              <a:ext uri="{FF2B5EF4-FFF2-40B4-BE49-F238E27FC236}">
                <a16:creationId xmlns:a16="http://schemas.microsoft.com/office/drawing/2014/main" id="{804FF83F-FC56-4F67-2379-00A0EDAA8C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279" y="3630924"/>
            <a:ext cx="2820692" cy="2820692"/>
          </a:xfrm>
          <a:prstGeom prst="rect">
            <a:avLst/>
          </a:prstGeom>
        </p:spPr>
      </p:pic>
      <p:sp>
        <p:nvSpPr>
          <p:cNvPr id="17" name="Tijdelijke aanduiding voor tekst 15">
            <a:extLst>
              <a:ext uri="{FF2B5EF4-FFF2-40B4-BE49-F238E27FC236}">
                <a16:creationId xmlns:a16="http://schemas.microsoft.com/office/drawing/2014/main" id="{CDC8B998-9DF7-0346-E966-A7A4689C5A81}"/>
              </a:ext>
            </a:extLst>
          </p:cNvPr>
          <p:cNvSpPr txBox="1">
            <a:spLocks/>
          </p:cNvSpPr>
          <p:nvPr/>
        </p:nvSpPr>
        <p:spPr>
          <a:xfrm>
            <a:off x="814388" y="2069939"/>
            <a:ext cx="10558462" cy="284693"/>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Titillium Web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noProof="0" dirty="0"/>
          </a:p>
        </p:txBody>
      </p:sp>
      <p:sp>
        <p:nvSpPr>
          <p:cNvPr id="19" name="Tijdelijke aanduiding voor tekst 15">
            <a:extLst>
              <a:ext uri="{FF2B5EF4-FFF2-40B4-BE49-F238E27FC236}">
                <a16:creationId xmlns:a16="http://schemas.microsoft.com/office/drawing/2014/main" id="{06B98967-1C22-DFBD-43BF-FD1C8ED6BBB7}"/>
              </a:ext>
            </a:extLst>
          </p:cNvPr>
          <p:cNvSpPr txBox="1">
            <a:spLocks/>
          </p:cNvSpPr>
          <p:nvPr/>
        </p:nvSpPr>
        <p:spPr>
          <a:xfrm>
            <a:off x="814388" y="2146216"/>
            <a:ext cx="5634037" cy="284693"/>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Titillium Web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noProof="0" dirty="0" err="1"/>
              <a:t>Msc</a:t>
            </a:r>
            <a:r>
              <a:rPr lang="en-US" noProof="0" dirty="0"/>
              <a:t> Plant sciences, Wageningen university </a:t>
            </a:r>
          </a:p>
        </p:txBody>
      </p:sp>
      <p:sp>
        <p:nvSpPr>
          <p:cNvPr id="20" name="Tijdelijke aanduiding voor tekst 15">
            <a:extLst>
              <a:ext uri="{FF2B5EF4-FFF2-40B4-BE49-F238E27FC236}">
                <a16:creationId xmlns:a16="http://schemas.microsoft.com/office/drawing/2014/main" id="{82DFBB5E-327E-0C7E-A094-B9FFA344109A}"/>
              </a:ext>
            </a:extLst>
          </p:cNvPr>
          <p:cNvSpPr txBox="1">
            <a:spLocks/>
          </p:cNvSpPr>
          <p:nvPr/>
        </p:nvSpPr>
        <p:spPr>
          <a:xfrm>
            <a:off x="814388" y="2574251"/>
            <a:ext cx="4632748" cy="284693"/>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Titillium Web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noProof="0" dirty="0"/>
              <a:t>Hoogendoorn growth Management </a:t>
            </a:r>
          </a:p>
        </p:txBody>
      </p:sp>
      <p:pic>
        <p:nvPicPr>
          <p:cNvPr id="21" name="Picture 2">
            <a:extLst>
              <a:ext uri="{FF2B5EF4-FFF2-40B4-BE49-F238E27FC236}">
                <a16:creationId xmlns:a16="http://schemas.microsoft.com/office/drawing/2014/main" id="{F2EA46D1-3543-1C2D-76D9-920627D2C5F8}"/>
              </a:ext>
            </a:extLst>
          </p:cNvPr>
          <p:cNvPicPr/>
          <p:nvPr/>
        </p:nvPicPr>
        <p:blipFill rotWithShape="1">
          <a:blip r:embed="rId5">
            <a:extLst>
              <a:ext uri="{28A0092B-C50C-407E-A947-70E740481C1C}">
                <a14:useLocalDpi xmlns:a14="http://schemas.microsoft.com/office/drawing/2010/main" val="0"/>
              </a:ext>
            </a:extLst>
          </a:blip>
          <a:srcRect l="9939" r="9939"/>
          <a:stretch/>
        </p:blipFill>
        <p:spPr>
          <a:xfrm>
            <a:off x="6359634" y="128213"/>
            <a:ext cx="5706160" cy="6419430"/>
          </a:xfrm>
          <a:prstGeom prst="roundRect">
            <a:avLst>
              <a:gd name="adj" fmla="val 2565"/>
            </a:avLst>
          </a:prstGeom>
        </p:spPr>
      </p:pic>
      <p:pic>
        <p:nvPicPr>
          <p:cNvPr id="23" name="Picture 2">
            <a:extLst>
              <a:ext uri="{FF2B5EF4-FFF2-40B4-BE49-F238E27FC236}">
                <a16:creationId xmlns:a16="http://schemas.microsoft.com/office/drawing/2014/main" id="{B6F78E31-E167-39B5-0BCF-856751F7CC1E}"/>
              </a:ext>
            </a:extLst>
          </p:cNvPr>
          <p:cNvPicPr/>
          <p:nvPr/>
        </p:nvPicPr>
        <p:blipFill rotWithShape="1">
          <a:blip r:embed="rId6">
            <a:extLst>
              <a:ext uri="{28A0092B-C50C-407E-A947-70E740481C1C}">
                <a14:useLocalDpi xmlns:a14="http://schemas.microsoft.com/office/drawing/2010/main" val="0"/>
              </a:ext>
            </a:extLst>
          </a:blip>
          <a:srcRect l="5556" r="5556"/>
          <a:stretch/>
        </p:blipFill>
        <p:spPr>
          <a:xfrm>
            <a:off x="6359634" y="128213"/>
            <a:ext cx="5706160" cy="6419430"/>
          </a:xfrm>
          <a:prstGeom prst="roundRect">
            <a:avLst>
              <a:gd name="adj" fmla="val 2565"/>
            </a:avLst>
          </a:prstGeom>
        </p:spPr>
      </p:pic>
      <p:pic>
        <p:nvPicPr>
          <p:cNvPr id="25" name="Picture 2">
            <a:extLst>
              <a:ext uri="{FF2B5EF4-FFF2-40B4-BE49-F238E27FC236}">
                <a16:creationId xmlns:a16="http://schemas.microsoft.com/office/drawing/2014/main" id="{30081B06-BCAE-CCC1-C5DC-349CF7B2F17B}"/>
              </a:ext>
            </a:extLst>
          </p:cNvPr>
          <p:cNvPicPr/>
          <p:nvPr/>
        </p:nvPicPr>
        <p:blipFill rotWithShape="1">
          <a:blip r:embed="rId7">
            <a:extLst>
              <a:ext uri="{28A0092B-C50C-407E-A947-70E740481C1C}">
                <a14:useLocalDpi xmlns:a14="http://schemas.microsoft.com/office/drawing/2010/main" val="0"/>
              </a:ext>
            </a:extLst>
          </a:blip>
          <a:srcRect l="20379" r="20379"/>
          <a:stretch/>
        </p:blipFill>
        <p:spPr>
          <a:xfrm>
            <a:off x="6359634" y="139106"/>
            <a:ext cx="5706160" cy="6419430"/>
          </a:xfrm>
          <a:prstGeom prst="roundRect">
            <a:avLst>
              <a:gd name="adj" fmla="val 2565"/>
            </a:avLst>
          </a:prstGeom>
        </p:spPr>
      </p:pic>
      <p:pic>
        <p:nvPicPr>
          <p:cNvPr id="28" name="Picture 2">
            <a:extLst>
              <a:ext uri="{FF2B5EF4-FFF2-40B4-BE49-F238E27FC236}">
                <a16:creationId xmlns:a16="http://schemas.microsoft.com/office/drawing/2014/main" id="{08C7CEF1-7720-EB7F-C78F-0641DDF58455}"/>
              </a:ext>
            </a:extLst>
          </p:cNvPr>
          <p:cNvPicPr/>
          <p:nvPr/>
        </p:nvPicPr>
        <p:blipFill rotWithShape="1">
          <a:blip r:embed="rId8">
            <a:extLst>
              <a:ext uri="{28A0092B-C50C-407E-A947-70E740481C1C}">
                <a14:useLocalDpi xmlns:a14="http://schemas.microsoft.com/office/drawing/2010/main" val="0"/>
              </a:ext>
            </a:extLst>
          </a:blip>
          <a:srcRect l="20348" r="20348"/>
          <a:stretch/>
        </p:blipFill>
        <p:spPr>
          <a:xfrm>
            <a:off x="6359634" y="139106"/>
            <a:ext cx="5706160" cy="6419430"/>
          </a:xfrm>
          <a:prstGeom prst="roundRect">
            <a:avLst>
              <a:gd name="adj" fmla="val 2565"/>
            </a:avLst>
          </a:prstGeom>
        </p:spPr>
      </p:pic>
      <p:pic>
        <p:nvPicPr>
          <p:cNvPr id="2052" name="Picture 4" descr="Witlofkwekerij LOF - Issuu">
            <a:extLst>
              <a:ext uri="{FF2B5EF4-FFF2-40B4-BE49-F238E27FC236}">
                <a16:creationId xmlns:a16="http://schemas.microsoft.com/office/drawing/2014/main" id="{5BBF385B-4A48-7952-4241-8600A459D88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6336" r="12131"/>
          <a:stretch>
            <a:fillRect/>
          </a:stretch>
        </p:blipFill>
        <p:spPr bwMode="auto">
          <a:xfrm flipH="1">
            <a:off x="6447134" y="240108"/>
            <a:ext cx="5618660" cy="6253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53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2052"/>
                                        </p:tgtEl>
                                      </p:cBhvr>
                                    </p:animEffect>
                                    <p:set>
                                      <p:cBhvr>
                                        <p:cTn id="11" dur="1" fill="hold">
                                          <p:stCondLst>
                                            <p:cond delay="499"/>
                                          </p:stCondLst>
                                        </p:cTn>
                                        <p:tgtEl>
                                          <p:spTgt spid="2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2ED30-E2C4-F9F6-85D1-A3C68E51F83F}"/>
            </a:ext>
          </a:extLst>
        </p:cNvPr>
        <p:cNvGrpSpPr/>
        <p:nvPr/>
      </p:nvGrpSpPr>
      <p:grpSpPr>
        <a:xfrm>
          <a:off x="0" y="0"/>
          <a:ext cx="0" cy="0"/>
          <a:chOff x="0" y="0"/>
          <a:chExt cx="0" cy="0"/>
        </a:xfrm>
      </p:grpSpPr>
      <p:pic>
        <p:nvPicPr>
          <p:cNvPr id="18" name="Picture 2">
            <a:extLst>
              <a:ext uri="{FF2B5EF4-FFF2-40B4-BE49-F238E27FC236}">
                <a16:creationId xmlns:a16="http://schemas.microsoft.com/office/drawing/2014/main" id="{54471042-5792-DE74-8E09-63C45144F186}"/>
              </a:ext>
            </a:extLst>
          </p:cNvPr>
          <p:cNvPicPr/>
          <p:nvPr/>
        </p:nvPicPr>
        <p:blipFill>
          <a:blip r:embed="rId3">
            <a:extLst>
              <a:ext uri="{28A0092B-C50C-407E-A947-70E740481C1C}">
                <a14:useLocalDpi xmlns:a14="http://schemas.microsoft.com/office/drawing/2010/main" val="0"/>
              </a:ext>
            </a:extLst>
          </a:blip>
          <a:srcRect l="16777" r="23729"/>
          <a:stretch>
            <a:fillRect/>
          </a:stretch>
        </p:blipFill>
        <p:spPr>
          <a:xfrm>
            <a:off x="6359634" y="128213"/>
            <a:ext cx="5706160" cy="6419430"/>
          </a:xfrm>
          <a:prstGeom prst="roundRect">
            <a:avLst>
              <a:gd name="adj" fmla="val 2565"/>
            </a:avLst>
          </a:prstGeom>
        </p:spPr>
      </p:pic>
      <p:sp>
        <p:nvSpPr>
          <p:cNvPr id="2" name="Titel 1">
            <a:extLst>
              <a:ext uri="{FF2B5EF4-FFF2-40B4-BE49-F238E27FC236}">
                <a16:creationId xmlns:a16="http://schemas.microsoft.com/office/drawing/2014/main" id="{7E3F0D0F-B9DD-AFA4-06E7-71B95EC04F5A}"/>
              </a:ext>
            </a:extLst>
          </p:cNvPr>
          <p:cNvSpPr>
            <a:spLocks noGrp="1"/>
          </p:cNvSpPr>
          <p:nvPr>
            <p:ph type="title"/>
          </p:nvPr>
        </p:nvSpPr>
        <p:spPr>
          <a:xfrm>
            <a:off x="814389" y="814388"/>
            <a:ext cx="5281612" cy="451930"/>
          </a:xfrm>
        </p:spPr>
        <p:txBody>
          <a:bodyPr/>
          <a:lstStyle/>
          <a:p>
            <a:r>
              <a:rPr lang="en-US" noProof="0" dirty="0"/>
              <a:t>Infra red plant camera</a:t>
            </a:r>
          </a:p>
        </p:txBody>
      </p:sp>
      <p:sp>
        <p:nvSpPr>
          <p:cNvPr id="5" name="Tijdelijke aanduiding voor tekst 2">
            <a:extLst>
              <a:ext uri="{FF2B5EF4-FFF2-40B4-BE49-F238E27FC236}">
                <a16:creationId xmlns:a16="http://schemas.microsoft.com/office/drawing/2014/main" id="{F66FD523-EF9F-DD56-D045-0DCC1D1C5BA7}"/>
              </a:ext>
            </a:extLst>
          </p:cNvPr>
          <p:cNvSpPr>
            <a:spLocks noGrp="1"/>
          </p:cNvSpPr>
          <p:nvPr>
            <p:ph type="body" sz="quarter" idx="10"/>
          </p:nvPr>
        </p:nvSpPr>
        <p:spPr>
          <a:xfrm>
            <a:off x="1111604" y="1266318"/>
            <a:ext cx="4984396" cy="352754"/>
          </a:xfrm>
        </p:spPr>
        <p:txBody>
          <a:bodyPr/>
          <a:lstStyle/>
          <a:p>
            <a:r>
              <a:rPr lang="en-US" noProof="0" dirty="0"/>
              <a:t>How to get feedback from the plants</a:t>
            </a:r>
          </a:p>
        </p:txBody>
      </p:sp>
      <p:pic>
        <p:nvPicPr>
          <p:cNvPr id="8" name="Graphic 7">
            <a:extLst>
              <a:ext uri="{FF2B5EF4-FFF2-40B4-BE49-F238E27FC236}">
                <a16:creationId xmlns:a16="http://schemas.microsoft.com/office/drawing/2014/main" id="{81EA06F0-917A-4F5D-1359-5E1D40403C6C}"/>
              </a:ext>
            </a:extLst>
          </p:cNvPr>
          <p:cNvPicPr>
            <a:picLocks/>
          </p:cNvPicPr>
          <p:nvPr/>
        </p:nvPicPr>
        <p:blipFill>
          <a:blip>
            <a:extLst>
              <a:ext uri="{96DAC541-7B7A-43D3-8B79-37D633B846F1}">
                <asvg:svgBlip xmlns:asvg="http://schemas.microsoft.com/office/drawing/2016/SVG/main" r:embed="rId4"/>
              </a:ext>
            </a:extLst>
          </a:blip>
          <a:stretch>
            <a:fillRect/>
          </a:stretch>
        </p:blipFill>
        <p:spPr>
          <a:xfrm>
            <a:off x="0" y="6653835"/>
            <a:ext cx="12192000" cy="204165"/>
          </a:xfrm>
          <a:prstGeom prst="rect">
            <a:avLst/>
          </a:prstGeom>
        </p:spPr>
      </p:pic>
      <p:pic>
        <p:nvPicPr>
          <p:cNvPr id="12" name="Afbeelding 11">
            <a:extLst>
              <a:ext uri="{FF2B5EF4-FFF2-40B4-BE49-F238E27FC236}">
                <a16:creationId xmlns:a16="http://schemas.microsoft.com/office/drawing/2014/main" id="{21F4985A-25E1-1726-74B6-5F1334D54F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4421" y="3012715"/>
            <a:ext cx="784363" cy="784363"/>
          </a:xfrm>
          <a:prstGeom prst="rect">
            <a:avLst/>
          </a:prstGeom>
        </p:spPr>
      </p:pic>
      <p:sp>
        <p:nvSpPr>
          <p:cNvPr id="6" name="Tekstvak 5">
            <a:extLst>
              <a:ext uri="{FF2B5EF4-FFF2-40B4-BE49-F238E27FC236}">
                <a16:creationId xmlns:a16="http://schemas.microsoft.com/office/drawing/2014/main" id="{0AE3EDBF-8E32-C99B-EE9F-924F69ECE8B5}"/>
              </a:ext>
            </a:extLst>
          </p:cNvPr>
          <p:cNvSpPr txBox="1"/>
          <p:nvPr/>
        </p:nvSpPr>
        <p:spPr>
          <a:xfrm>
            <a:off x="814389" y="1722925"/>
            <a:ext cx="4984396" cy="1323439"/>
          </a:xfrm>
          <a:prstGeom prst="rect">
            <a:avLst/>
          </a:prstGeom>
          <a:noFill/>
        </p:spPr>
        <p:txBody>
          <a:bodyPr wrap="square">
            <a:spAutoFit/>
          </a:bodyPr>
          <a:lstStyle/>
          <a:p>
            <a:r>
              <a:rPr lang="en-US" sz="1600" b="1" noProof="0" dirty="0"/>
              <a:t>VPD – plant driven (Vapor pressure Deficit)</a:t>
            </a:r>
          </a:p>
          <a:p>
            <a:pPr marL="285750" indent="-285750">
              <a:buFont typeface="Arial" panose="020B0604020202020204" pitchFamily="34" charset="0"/>
              <a:buChar char="•"/>
            </a:pPr>
            <a:r>
              <a:rPr lang="en-US" sz="1600" noProof="0" dirty="0"/>
              <a:t>VPD describes the evaporative demand on the leaf</a:t>
            </a:r>
          </a:p>
          <a:p>
            <a:pPr marL="285750" indent="-285750">
              <a:buFont typeface="Arial" panose="020B0604020202020204" pitchFamily="34" charset="0"/>
              <a:buChar char="•"/>
            </a:pPr>
            <a:r>
              <a:rPr lang="en-US" sz="1600" noProof="0" dirty="0"/>
              <a:t>Leaf‑based VPD is calculated using: Leaf temperature Air temperature Relative humidity</a:t>
            </a:r>
          </a:p>
          <a:p>
            <a:endParaRPr lang="en-US" sz="1600" noProof="0" dirty="0"/>
          </a:p>
        </p:txBody>
      </p:sp>
      <p:sp>
        <p:nvSpPr>
          <p:cNvPr id="3" name="Tekstvak 2">
            <a:extLst>
              <a:ext uri="{FF2B5EF4-FFF2-40B4-BE49-F238E27FC236}">
                <a16:creationId xmlns:a16="http://schemas.microsoft.com/office/drawing/2014/main" id="{5C896D22-FAD2-2B01-6E34-F8EFDC910183}"/>
              </a:ext>
            </a:extLst>
          </p:cNvPr>
          <p:cNvSpPr txBox="1"/>
          <p:nvPr/>
        </p:nvSpPr>
        <p:spPr>
          <a:xfrm>
            <a:off x="814389" y="4273625"/>
            <a:ext cx="4984396" cy="1815882"/>
          </a:xfrm>
          <a:prstGeom prst="rect">
            <a:avLst/>
          </a:prstGeom>
          <a:noFill/>
        </p:spPr>
        <p:txBody>
          <a:bodyPr wrap="square">
            <a:spAutoFit/>
          </a:bodyPr>
          <a:lstStyle/>
          <a:p>
            <a:r>
              <a:rPr lang="en-US" sz="1600" b="1" noProof="0" dirty="0"/>
              <a:t>Link to the three plant balances:</a:t>
            </a:r>
          </a:p>
          <a:p>
            <a:pPr marL="285750" indent="-285750">
              <a:buFont typeface="Arial" panose="020B0604020202020204" pitchFamily="34" charset="0"/>
              <a:buChar char="•"/>
            </a:pPr>
            <a:r>
              <a:rPr lang="en-US" sz="1600" b="1" noProof="0" dirty="0"/>
              <a:t>Energy balance </a:t>
            </a:r>
            <a:r>
              <a:rPr lang="en-US" sz="1600" noProof="0" dirty="0"/>
              <a:t>→ leaf temperature shows energy surplus or deficit</a:t>
            </a:r>
          </a:p>
          <a:p>
            <a:pPr marL="285750" indent="-285750">
              <a:buFont typeface="Arial" panose="020B0604020202020204" pitchFamily="34" charset="0"/>
              <a:buChar char="•"/>
            </a:pPr>
            <a:r>
              <a:rPr lang="en-US" sz="1600" b="1" noProof="0" dirty="0"/>
              <a:t>Water balance </a:t>
            </a:r>
            <a:r>
              <a:rPr lang="en-US" sz="1600" noProof="0" dirty="0"/>
              <a:t>→ transpiration drives water and nutrient uptake</a:t>
            </a:r>
          </a:p>
          <a:p>
            <a:pPr marL="285750" indent="-285750">
              <a:buFont typeface="Arial" panose="020B0604020202020204" pitchFamily="34" charset="0"/>
              <a:buChar char="•"/>
            </a:pPr>
            <a:r>
              <a:rPr lang="en-US" sz="1600" b="1" noProof="0" dirty="0"/>
              <a:t>Assimilate balance </a:t>
            </a:r>
            <a:r>
              <a:rPr lang="en-US" sz="1600" noProof="0" dirty="0"/>
              <a:t>→ open stomata enable CO₂ uptake and production</a:t>
            </a:r>
          </a:p>
        </p:txBody>
      </p:sp>
      <p:sp>
        <p:nvSpPr>
          <p:cNvPr id="4" name="Tekstvak 3">
            <a:extLst>
              <a:ext uri="{FF2B5EF4-FFF2-40B4-BE49-F238E27FC236}">
                <a16:creationId xmlns:a16="http://schemas.microsoft.com/office/drawing/2014/main" id="{D19080FD-2903-1B6C-7F43-95B17E7A010B}"/>
              </a:ext>
            </a:extLst>
          </p:cNvPr>
          <p:cNvSpPr txBox="1"/>
          <p:nvPr/>
        </p:nvSpPr>
        <p:spPr>
          <a:xfrm>
            <a:off x="814389" y="2846333"/>
            <a:ext cx="4984396" cy="1323439"/>
          </a:xfrm>
          <a:prstGeom prst="rect">
            <a:avLst/>
          </a:prstGeom>
          <a:noFill/>
        </p:spPr>
        <p:txBody>
          <a:bodyPr wrap="square">
            <a:spAutoFit/>
          </a:bodyPr>
          <a:lstStyle/>
          <a:p>
            <a:endParaRPr lang="en-US" sz="1600" noProof="0" dirty="0"/>
          </a:p>
          <a:p>
            <a:r>
              <a:rPr lang="en-US" sz="1600" b="1" noProof="0" dirty="0"/>
              <a:t>What the plant camera reveals</a:t>
            </a:r>
          </a:p>
          <a:p>
            <a:r>
              <a:rPr lang="en-US" sz="1600" noProof="0" dirty="0"/>
              <a:t>Warm leaves → limited evaporation (low transpiration)</a:t>
            </a:r>
          </a:p>
          <a:p>
            <a:r>
              <a:rPr lang="en-US" sz="1600" noProof="0" dirty="0"/>
              <a:t>Cooler leaves → active transpiration and cooling</a:t>
            </a:r>
          </a:p>
          <a:p>
            <a:endParaRPr lang="en-US" sz="1600" noProof="0" dirty="0"/>
          </a:p>
        </p:txBody>
      </p:sp>
    </p:spTree>
    <p:extLst>
      <p:ext uri="{BB962C8B-B14F-4D97-AF65-F5344CB8AC3E}">
        <p14:creationId xmlns:p14="http://schemas.microsoft.com/office/powerpoint/2010/main" val="320789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16C945A-D0D3-670E-3035-3B7226D0B7F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E8A6F6E-9EB5-0016-E279-4371BA083C59}"/>
              </a:ext>
            </a:extLst>
          </p:cNvPr>
          <p:cNvSpPr>
            <a:spLocks noGrp="1"/>
          </p:cNvSpPr>
          <p:nvPr>
            <p:ph type="title"/>
          </p:nvPr>
        </p:nvSpPr>
        <p:spPr>
          <a:xfrm>
            <a:off x="814388" y="814388"/>
            <a:ext cx="10560843" cy="451930"/>
          </a:xfrm>
        </p:spPr>
        <p:txBody>
          <a:bodyPr/>
          <a:lstStyle/>
          <a:p>
            <a:r>
              <a:rPr lang="en-US" noProof="0" dirty="0"/>
              <a:t>Autonomous greenhouse challenge</a:t>
            </a:r>
          </a:p>
        </p:txBody>
      </p:sp>
      <p:sp>
        <p:nvSpPr>
          <p:cNvPr id="5" name="Tijdelijke aanduiding voor tekst 2">
            <a:extLst>
              <a:ext uri="{FF2B5EF4-FFF2-40B4-BE49-F238E27FC236}">
                <a16:creationId xmlns:a16="http://schemas.microsoft.com/office/drawing/2014/main" id="{3A25205A-86CC-EC30-596B-E0E69F8DF6D8}"/>
              </a:ext>
            </a:extLst>
          </p:cNvPr>
          <p:cNvSpPr>
            <a:spLocks noGrp="1"/>
          </p:cNvSpPr>
          <p:nvPr>
            <p:ph type="body" sz="quarter" idx="10"/>
          </p:nvPr>
        </p:nvSpPr>
        <p:spPr>
          <a:xfrm>
            <a:off x="814388" y="1266318"/>
            <a:ext cx="10558462" cy="307777"/>
          </a:xfrm>
        </p:spPr>
        <p:txBody>
          <a:bodyPr/>
          <a:lstStyle/>
          <a:p>
            <a:r>
              <a:rPr lang="en-US" noProof="0" dirty="0"/>
              <a:t>Weather forecast</a:t>
            </a:r>
          </a:p>
        </p:txBody>
      </p:sp>
      <p:pic>
        <p:nvPicPr>
          <p:cNvPr id="8" name="Graphic 7">
            <a:extLst>
              <a:ext uri="{FF2B5EF4-FFF2-40B4-BE49-F238E27FC236}">
                <a16:creationId xmlns:a16="http://schemas.microsoft.com/office/drawing/2014/main" id="{51CD6591-183C-848F-3096-6D8B70EE5C9B}"/>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0" y="6653835"/>
            <a:ext cx="12192000" cy="204165"/>
          </a:xfrm>
          <a:prstGeom prst="rect">
            <a:avLst/>
          </a:prstGeom>
        </p:spPr>
      </p:pic>
      <p:pic>
        <p:nvPicPr>
          <p:cNvPr id="3" name="Afbeelding 2">
            <a:extLst>
              <a:ext uri="{FF2B5EF4-FFF2-40B4-BE49-F238E27FC236}">
                <a16:creationId xmlns:a16="http://schemas.microsoft.com/office/drawing/2014/main" id="{B849D711-3AF4-C837-F585-45ED2559E415}"/>
              </a:ext>
            </a:extLst>
          </p:cNvPr>
          <p:cNvPicPr>
            <a:picLocks noChangeAspect="1"/>
          </p:cNvPicPr>
          <p:nvPr/>
        </p:nvPicPr>
        <p:blipFill rotWithShape="1">
          <a:blip r:embed="rId4"/>
          <a:srcRect l="5514" t="22587" r="1060" b="1281"/>
          <a:stretch/>
        </p:blipFill>
        <p:spPr>
          <a:xfrm>
            <a:off x="481012" y="2457533"/>
            <a:ext cx="7673320" cy="2952391"/>
          </a:xfrm>
          <a:prstGeom prst="rect">
            <a:avLst/>
          </a:prstGeom>
        </p:spPr>
      </p:pic>
      <p:pic>
        <p:nvPicPr>
          <p:cNvPr id="6" name="Picture 15" descr="Timeline&#10;&#10;Description automatically generated">
            <a:extLst>
              <a:ext uri="{FF2B5EF4-FFF2-40B4-BE49-F238E27FC236}">
                <a16:creationId xmlns:a16="http://schemas.microsoft.com/office/drawing/2014/main" id="{BD18ED77-B7EC-F7E3-5562-94F5377DB4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5279" y="2456161"/>
            <a:ext cx="2936645" cy="2952391"/>
          </a:xfrm>
          <a:prstGeom prst="rect">
            <a:avLst/>
          </a:prstGeom>
        </p:spPr>
      </p:pic>
      <p:grpSp>
        <p:nvGrpSpPr>
          <p:cNvPr id="7" name="Group 34">
            <a:extLst>
              <a:ext uri="{FF2B5EF4-FFF2-40B4-BE49-F238E27FC236}">
                <a16:creationId xmlns:a16="http://schemas.microsoft.com/office/drawing/2014/main" id="{1FD92723-74F1-2905-2B98-0468F1DFEDFB}"/>
              </a:ext>
            </a:extLst>
          </p:cNvPr>
          <p:cNvGrpSpPr/>
          <p:nvPr/>
        </p:nvGrpSpPr>
        <p:grpSpPr>
          <a:xfrm>
            <a:off x="3035578" y="5697410"/>
            <a:ext cx="2564188" cy="374650"/>
            <a:chOff x="814388" y="2530911"/>
            <a:chExt cx="1624012" cy="374650"/>
          </a:xfrm>
          <a:solidFill>
            <a:schemeClr val="accent1"/>
          </a:solidFill>
        </p:grpSpPr>
        <p:sp>
          <p:nvSpPr>
            <p:cNvPr id="9" name="Rectangle: Rounded Corners 31">
              <a:extLst>
                <a:ext uri="{FF2B5EF4-FFF2-40B4-BE49-F238E27FC236}">
                  <a16:creationId xmlns:a16="http://schemas.microsoft.com/office/drawing/2014/main" id="{7776AABA-4F8C-100E-0688-DE03E183912F}"/>
                </a:ext>
              </a:extLst>
            </p:cNvPr>
            <p:cNvSpPr/>
            <p:nvPr/>
          </p:nvSpPr>
          <p:spPr>
            <a:xfrm>
              <a:off x="814388" y="2530911"/>
              <a:ext cx="1624012" cy="374650"/>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ea typeface="+mn-ea"/>
                <a:cs typeface="+mn-cs"/>
              </a:endParaRPr>
            </a:p>
          </p:txBody>
        </p:sp>
        <p:sp>
          <p:nvSpPr>
            <p:cNvPr id="10" name="TextBox 33">
              <a:extLst>
                <a:ext uri="{FF2B5EF4-FFF2-40B4-BE49-F238E27FC236}">
                  <a16:creationId xmlns:a16="http://schemas.microsoft.com/office/drawing/2014/main" id="{6AA49823-2D78-BE88-C704-094FA29638AC}"/>
                </a:ext>
              </a:extLst>
            </p:cNvPr>
            <p:cNvSpPr txBox="1"/>
            <p:nvPr/>
          </p:nvSpPr>
          <p:spPr>
            <a:xfrm>
              <a:off x="941146" y="2599127"/>
              <a:ext cx="1370496" cy="215444"/>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ea typeface="+mn-ea"/>
                  <a:cs typeface="+mn-cs"/>
                </a:rPr>
                <a:t>Weather Forecast </a:t>
              </a:r>
            </a:p>
          </p:txBody>
        </p:sp>
      </p:grpSp>
      <p:grpSp>
        <p:nvGrpSpPr>
          <p:cNvPr id="11" name="Group 34">
            <a:extLst>
              <a:ext uri="{FF2B5EF4-FFF2-40B4-BE49-F238E27FC236}">
                <a16:creationId xmlns:a16="http://schemas.microsoft.com/office/drawing/2014/main" id="{F40503D5-462B-D3A4-6FC5-0B706A2AF04D}"/>
              </a:ext>
            </a:extLst>
          </p:cNvPr>
          <p:cNvGrpSpPr/>
          <p:nvPr/>
        </p:nvGrpSpPr>
        <p:grpSpPr>
          <a:xfrm>
            <a:off x="8841507" y="5697410"/>
            <a:ext cx="2564188" cy="374650"/>
            <a:chOff x="814388" y="2530911"/>
            <a:chExt cx="1624012" cy="374650"/>
          </a:xfrm>
          <a:solidFill>
            <a:schemeClr val="accent1"/>
          </a:solidFill>
        </p:grpSpPr>
        <p:sp>
          <p:nvSpPr>
            <p:cNvPr id="12" name="Rectangle: Rounded Corners 31">
              <a:extLst>
                <a:ext uri="{FF2B5EF4-FFF2-40B4-BE49-F238E27FC236}">
                  <a16:creationId xmlns:a16="http://schemas.microsoft.com/office/drawing/2014/main" id="{8BABD114-BB6D-33B7-C98F-797626FB8F11}"/>
                </a:ext>
              </a:extLst>
            </p:cNvPr>
            <p:cNvSpPr/>
            <p:nvPr/>
          </p:nvSpPr>
          <p:spPr>
            <a:xfrm>
              <a:off x="814388" y="2530911"/>
              <a:ext cx="1624012" cy="374650"/>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ea typeface="+mn-ea"/>
                <a:cs typeface="+mn-cs"/>
              </a:endParaRPr>
            </a:p>
          </p:txBody>
        </p:sp>
        <p:sp>
          <p:nvSpPr>
            <p:cNvPr id="13" name="TextBox 33">
              <a:extLst>
                <a:ext uri="{FF2B5EF4-FFF2-40B4-BE49-F238E27FC236}">
                  <a16:creationId xmlns:a16="http://schemas.microsoft.com/office/drawing/2014/main" id="{F6599C1B-B08A-254B-C361-06CB91507AB4}"/>
                </a:ext>
              </a:extLst>
            </p:cNvPr>
            <p:cNvSpPr txBox="1"/>
            <p:nvPr/>
          </p:nvSpPr>
          <p:spPr>
            <a:xfrm>
              <a:off x="941146" y="2599127"/>
              <a:ext cx="1370496" cy="215444"/>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ea typeface="+mn-ea"/>
                  <a:cs typeface="+mn-cs"/>
                </a:rPr>
                <a:t>Radar Forecast</a:t>
              </a:r>
            </a:p>
          </p:txBody>
        </p:sp>
      </p:grpSp>
    </p:spTree>
    <p:extLst>
      <p:ext uri="{BB962C8B-B14F-4D97-AF65-F5344CB8AC3E}">
        <p14:creationId xmlns:p14="http://schemas.microsoft.com/office/powerpoint/2010/main" val="244402815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50000"/>
            </a:gs>
            <a:gs pos="32000">
              <a:srgbClr val="9F0000"/>
            </a:gs>
            <a:gs pos="66000">
              <a:srgbClr val="580000"/>
            </a:gs>
            <a:gs pos="100000">
              <a:srgbClr val="140000"/>
            </a:gs>
          </a:gsLst>
          <a:lin ang="13500000" scaled="1"/>
          <a:tileRect/>
        </a:gradFill>
        <a:effectLst/>
      </p:bgPr>
    </p:bg>
    <p:spTree>
      <p:nvGrpSpPr>
        <p:cNvPr id="1" name=""/>
        <p:cNvGrpSpPr/>
        <p:nvPr/>
      </p:nvGrpSpPr>
      <p:grpSpPr>
        <a:xfrm>
          <a:off x="0" y="0"/>
          <a:ext cx="0" cy="0"/>
          <a:chOff x="0" y="0"/>
          <a:chExt cx="0" cy="0"/>
        </a:xfrm>
      </p:grpSpPr>
      <p:sp>
        <p:nvSpPr>
          <p:cNvPr id="48" name="Tekstvak 47">
            <a:extLst>
              <a:ext uri="{FF2B5EF4-FFF2-40B4-BE49-F238E27FC236}">
                <a16:creationId xmlns:a16="http://schemas.microsoft.com/office/drawing/2014/main" id="{FF4F4F7E-C321-BDE9-92F1-DEEAD3D1C97E}"/>
              </a:ext>
            </a:extLst>
          </p:cNvPr>
          <p:cNvSpPr txBox="1"/>
          <p:nvPr/>
        </p:nvSpPr>
        <p:spPr>
          <a:xfrm>
            <a:off x="5337612" y="3601520"/>
            <a:ext cx="9448800" cy="1015663"/>
          </a:xfrm>
          <a:prstGeom prst="rect">
            <a:avLst/>
          </a:prstGeom>
          <a:noFill/>
          <a:effectLst>
            <a:outerShdw blurRad="190500" dist="50800" dir="2400000" algn="tr" rotWithShape="0">
              <a:schemeClr val="tx1">
                <a:alpha val="40000"/>
              </a:schemeClr>
            </a:outerShdw>
            <a:softEdge rad="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white"/>
                </a:solidFill>
                <a:effectLst>
                  <a:outerShdw blurRad="190500" dist="177800" dir="2400000" algn="tr" rotWithShape="0">
                    <a:prstClr val="black">
                      <a:alpha val="40000"/>
                    </a:prstClr>
                  </a:outerShdw>
                </a:effectLst>
                <a:uLnTx/>
                <a:uFillTx/>
                <a:latin typeface="Averta Bold"/>
                <a:ea typeface="+mn-ea"/>
                <a:cs typeface="+mn-cs"/>
              </a:rPr>
              <a:t>Plan-Do-Check-Act</a:t>
            </a:r>
          </a:p>
        </p:txBody>
      </p:sp>
      <p:sp>
        <p:nvSpPr>
          <p:cNvPr id="49" name="Tekstvak 48">
            <a:extLst>
              <a:ext uri="{FF2B5EF4-FFF2-40B4-BE49-F238E27FC236}">
                <a16:creationId xmlns:a16="http://schemas.microsoft.com/office/drawing/2014/main" id="{01C7EC6B-692B-8E73-DF53-93FAC80DA8E2}"/>
              </a:ext>
            </a:extLst>
          </p:cNvPr>
          <p:cNvSpPr txBox="1"/>
          <p:nvPr/>
        </p:nvSpPr>
        <p:spPr>
          <a:xfrm>
            <a:off x="867685" y="720080"/>
            <a:ext cx="11165397" cy="3139321"/>
          </a:xfrm>
          <a:prstGeom prst="rect">
            <a:avLst/>
          </a:prstGeom>
          <a:noFill/>
          <a:effectLst>
            <a:outerShdw blurRad="190500" dist="444500" dir="2400000" algn="tr" rotWithShape="0">
              <a:schemeClr val="tx1">
                <a:alpha val="40000"/>
              </a:schemeClr>
            </a:outerShdw>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6600" b="0" i="0" u="none" strike="noStrike" kern="1200" cap="none" spc="0" normalizeH="0" baseline="0" noProof="0" dirty="0" err="1">
                <a:ln>
                  <a:noFill/>
                </a:ln>
                <a:solidFill>
                  <a:prstClr val="white"/>
                </a:solidFill>
                <a:effectLst>
                  <a:outerShdw blurRad="50800" dist="38100" dir="16200000" rotWithShape="0">
                    <a:prstClr val="black">
                      <a:alpha val="40000"/>
                    </a:prstClr>
                  </a:outerShdw>
                </a:effectLst>
                <a:uLnTx/>
                <a:uFillTx/>
                <a:latin typeface="Averta Bold"/>
                <a:ea typeface="+mn-ea"/>
                <a:cs typeface="+mn-cs"/>
              </a:rPr>
              <a:t>Towards</a:t>
            </a:r>
            <a:r>
              <a:rPr kumimoji="0" lang="nl-NL" sz="6600" b="0" i="0" u="none" strike="noStrike" kern="1200" cap="none" spc="0" normalizeH="0" baseline="0" noProof="0" dirty="0">
                <a:ln>
                  <a:noFill/>
                </a:ln>
                <a:solidFill>
                  <a:prstClr val="white"/>
                </a:solidFill>
                <a:effectLst>
                  <a:outerShdw blurRad="50800" dist="38100" dir="16200000" rotWithShape="0">
                    <a:prstClr val="black">
                      <a:alpha val="40000"/>
                    </a:prstClr>
                  </a:outerShdw>
                </a:effectLst>
                <a:uLnTx/>
                <a:uFillTx/>
                <a:latin typeface="Averta Bold"/>
                <a:ea typeface="+mn-ea"/>
                <a:cs typeface="+mn-cs"/>
              </a:rPr>
              <a:t> </a:t>
            </a:r>
            <a:r>
              <a:rPr kumimoji="0" lang="nl-NL" sz="6600" b="0" i="0" u="none" strike="noStrike" kern="1200" cap="none" spc="0" normalizeH="0" baseline="0" noProof="0" dirty="0" err="1">
                <a:ln>
                  <a:noFill/>
                </a:ln>
                <a:solidFill>
                  <a:prstClr val="white"/>
                </a:solidFill>
                <a:effectLst>
                  <a:outerShdw blurRad="50800" dist="38100" dir="16200000" rotWithShape="0">
                    <a:prstClr val="black">
                      <a:alpha val="40000"/>
                    </a:prstClr>
                  </a:outerShdw>
                </a:effectLst>
                <a:uLnTx/>
                <a:uFillTx/>
                <a:latin typeface="Averta Bold"/>
                <a:ea typeface="+mn-ea"/>
                <a:cs typeface="+mn-cs"/>
              </a:rPr>
              <a:t>autonomous</a:t>
            </a:r>
            <a:r>
              <a:rPr kumimoji="0" lang="nl-NL" sz="6600" b="0" i="0" u="none" strike="noStrike" kern="1200" cap="none" spc="0" normalizeH="0" baseline="0" noProof="0" dirty="0">
                <a:ln>
                  <a:noFill/>
                </a:ln>
                <a:solidFill>
                  <a:prstClr val="white"/>
                </a:solidFill>
                <a:effectLst>
                  <a:outerShdw blurRad="50800" dist="38100" dir="16200000" rotWithShape="0">
                    <a:prstClr val="black">
                      <a:alpha val="40000"/>
                    </a:prstClr>
                  </a:outerShdw>
                </a:effectLst>
                <a:uLnTx/>
                <a:uFillTx/>
                <a:latin typeface="Averta Bold"/>
                <a:ea typeface="+mn-ea"/>
                <a:cs typeface="+mn-cs"/>
              </a:rPr>
              <a:t> </a:t>
            </a:r>
            <a:r>
              <a:rPr kumimoji="0" lang="nl-NL" sz="6600" b="0" i="0" u="none" strike="noStrike" kern="1200" cap="none" spc="0" normalizeH="0" baseline="0" noProof="0" dirty="0" err="1">
                <a:ln>
                  <a:noFill/>
                </a:ln>
                <a:solidFill>
                  <a:prstClr val="white"/>
                </a:solidFill>
                <a:effectLst>
                  <a:outerShdw blurRad="50800" dist="38100" dir="16200000" rotWithShape="0">
                    <a:prstClr val="black">
                      <a:alpha val="40000"/>
                    </a:prstClr>
                  </a:outerShdw>
                </a:effectLst>
                <a:uLnTx/>
                <a:uFillTx/>
                <a:latin typeface="Averta Bold"/>
                <a:ea typeface="+mn-ea"/>
                <a:cs typeface="+mn-cs"/>
              </a:rPr>
              <a:t>growing</a:t>
            </a:r>
            <a:r>
              <a:rPr kumimoji="0" lang="nl-NL" sz="6600" b="0" i="0" u="none" strike="noStrike" kern="1200" cap="none" spc="0" normalizeH="0" baseline="0" noProof="0" dirty="0">
                <a:ln>
                  <a:noFill/>
                </a:ln>
                <a:solidFill>
                  <a:prstClr val="white"/>
                </a:solidFill>
                <a:effectLst>
                  <a:outerShdw blurRad="50800" dist="38100" dir="16200000" rotWithShape="0">
                    <a:prstClr val="black">
                      <a:alpha val="40000"/>
                    </a:prstClr>
                  </a:outerShdw>
                </a:effectLst>
                <a:uLnTx/>
                <a:uFillTx/>
                <a:latin typeface="Averta Bold"/>
                <a:ea typeface="+mn-ea"/>
                <a:cs typeface="+mn-cs"/>
              </a:rPr>
              <a:t> </a:t>
            </a:r>
            <a:r>
              <a:rPr kumimoji="0" lang="nl-NL" sz="6600" b="0" i="0" u="none" strike="noStrike" kern="1200" cap="none" spc="0" normalizeH="0" baseline="0" noProof="0" dirty="0" err="1">
                <a:ln>
                  <a:noFill/>
                </a:ln>
                <a:solidFill>
                  <a:prstClr val="white"/>
                </a:solidFill>
                <a:effectLst>
                  <a:outerShdw blurRad="50800" dist="38100" dir="16200000" rotWithShape="0">
                    <a:prstClr val="black">
                      <a:alpha val="40000"/>
                    </a:prstClr>
                  </a:outerShdw>
                </a:effectLst>
                <a:uLnTx/>
                <a:uFillTx/>
                <a:latin typeface="Averta Bold"/>
                <a:ea typeface="+mn-ea"/>
                <a:cs typeface="+mn-cs"/>
              </a:rPr>
              <a:t>strategies</a:t>
            </a:r>
            <a:r>
              <a:rPr kumimoji="0" lang="nl-NL" sz="6600" b="0" i="0" u="none" strike="noStrike" kern="1200" cap="none" spc="0" normalizeH="0" baseline="0" noProof="0" dirty="0">
                <a:ln>
                  <a:noFill/>
                </a:ln>
                <a:solidFill>
                  <a:prstClr val="white"/>
                </a:solidFill>
                <a:effectLst>
                  <a:outerShdw blurRad="50800" dist="38100" dir="16200000" rotWithShape="0">
                    <a:prstClr val="black">
                      <a:alpha val="40000"/>
                    </a:prstClr>
                  </a:outerShdw>
                </a:effectLst>
                <a:uLnTx/>
                <a:uFillTx/>
                <a:latin typeface="Averta Bold"/>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6600" b="0" i="0" u="none" strike="noStrike" kern="1200" cap="none" spc="0" normalizeH="0" baseline="0" noProof="0" dirty="0">
                <a:ln>
                  <a:noFill/>
                </a:ln>
                <a:solidFill>
                  <a:prstClr val="white"/>
                </a:solidFill>
                <a:effectLst>
                  <a:outerShdw blurRad="50800" dist="38100" dir="16200000" rotWithShape="0">
                    <a:prstClr val="black">
                      <a:alpha val="40000"/>
                    </a:prstClr>
                  </a:outerShdw>
                </a:effectLst>
                <a:uLnTx/>
                <a:uFillTx/>
                <a:latin typeface="Averta Bold"/>
                <a:ea typeface="+mn-ea"/>
                <a:cs typeface="+mn-cs"/>
              </a:rPr>
              <a:t> </a:t>
            </a:r>
          </a:p>
        </p:txBody>
      </p:sp>
      <p:pic>
        <p:nvPicPr>
          <p:cNvPr id="50" name="Afbeelding 49">
            <a:extLst>
              <a:ext uri="{FF2B5EF4-FFF2-40B4-BE49-F238E27FC236}">
                <a16:creationId xmlns:a16="http://schemas.microsoft.com/office/drawing/2014/main" id="{3731EE57-F0AC-66D2-DB98-6158127493F8}"/>
              </a:ext>
            </a:extLst>
          </p:cNvPr>
          <p:cNvPicPr>
            <a:picLocks noChangeAspect="1"/>
          </p:cNvPicPr>
          <p:nvPr/>
        </p:nvPicPr>
        <p:blipFill>
          <a:blip r:embed="rId3">
            <a:duotone>
              <a:prstClr val="black"/>
              <a:srgbClr val="140000">
                <a:tint val="45000"/>
                <a:satMod val="400000"/>
              </a:srgbClr>
            </a:duotone>
          </a:blip>
          <a:stretch>
            <a:fillRect/>
          </a:stretch>
        </p:blipFill>
        <p:spPr>
          <a:xfrm>
            <a:off x="2206569" y="3175148"/>
            <a:ext cx="2968401" cy="3042405"/>
          </a:xfrm>
          <a:prstGeom prst="rect">
            <a:avLst/>
          </a:prstGeom>
          <a:noFill/>
        </p:spPr>
      </p:pic>
      <p:grpSp>
        <p:nvGrpSpPr>
          <p:cNvPr id="43" name="Groep 42">
            <a:extLst>
              <a:ext uri="{FF2B5EF4-FFF2-40B4-BE49-F238E27FC236}">
                <a16:creationId xmlns:a16="http://schemas.microsoft.com/office/drawing/2014/main" id="{EFBBF3B0-0815-901C-56C3-0BC30F7C6FFE}"/>
              </a:ext>
            </a:extLst>
          </p:cNvPr>
          <p:cNvGrpSpPr/>
          <p:nvPr/>
        </p:nvGrpSpPr>
        <p:grpSpPr>
          <a:xfrm>
            <a:off x="-1999698" y="-9737"/>
            <a:ext cx="3544866" cy="6867737"/>
            <a:chOff x="9139457" y="0"/>
            <a:chExt cx="3544866" cy="6858000"/>
          </a:xfrm>
        </p:grpSpPr>
        <p:grpSp>
          <p:nvGrpSpPr>
            <p:cNvPr id="23" name="Groep 22">
              <a:extLst>
                <a:ext uri="{FF2B5EF4-FFF2-40B4-BE49-F238E27FC236}">
                  <a16:creationId xmlns:a16="http://schemas.microsoft.com/office/drawing/2014/main" id="{44C2EE7C-EEAB-3E34-A1E0-5C47FE2FE023}"/>
                </a:ext>
              </a:extLst>
            </p:cNvPr>
            <p:cNvGrpSpPr/>
            <p:nvPr/>
          </p:nvGrpSpPr>
          <p:grpSpPr>
            <a:xfrm>
              <a:off x="9139457" y="0"/>
              <a:ext cx="3544866" cy="6858000"/>
              <a:chOff x="3" y="0"/>
              <a:chExt cx="2840184" cy="6858000"/>
            </a:xfrm>
            <a:solidFill>
              <a:srgbClr val="150000"/>
            </a:solidFill>
          </p:grpSpPr>
          <p:sp>
            <p:nvSpPr>
              <p:cNvPr id="24" name="Vrije vorm: vorm 23">
                <a:extLst>
                  <a:ext uri="{FF2B5EF4-FFF2-40B4-BE49-F238E27FC236}">
                    <a16:creationId xmlns:a16="http://schemas.microsoft.com/office/drawing/2014/main" id="{62462677-2F08-DCA0-2092-E58C120A67A1}"/>
                  </a:ext>
                </a:extLst>
              </p:cNvPr>
              <p:cNvSpPr/>
              <p:nvPr/>
            </p:nvSpPr>
            <p:spPr>
              <a:xfrm>
                <a:off x="3" y="0"/>
                <a:ext cx="2840184" cy="6858000"/>
              </a:xfrm>
              <a:custGeom>
                <a:avLst/>
                <a:gdLst>
                  <a:gd name="connsiteX0" fmla="*/ 0 w 2840184"/>
                  <a:gd name="connsiteY0" fmla="*/ 0 h 6858000"/>
                  <a:gd name="connsiteX1" fmla="*/ 2438400 w 2840184"/>
                  <a:gd name="connsiteY1" fmla="*/ 0 h 6858000"/>
                  <a:gd name="connsiteX2" fmla="*/ 2438400 w 2840184"/>
                  <a:gd name="connsiteY2" fmla="*/ 1122219 h 6858000"/>
                  <a:gd name="connsiteX3" fmla="*/ 2840184 w 2840184"/>
                  <a:gd name="connsiteY3" fmla="*/ 1489866 h 6858000"/>
                  <a:gd name="connsiteX4" fmla="*/ 2438400 w 2840184"/>
                  <a:gd name="connsiteY4" fmla="*/ 1911925 h 6858000"/>
                  <a:gd name="connsiteX5" fmla="*/ 2438400 w 2840184"/>
                  <a:gd name="connsiteY5" fmla="*/ 6858000 h 6858000"/>
                  <a:gd name="connsiteX6" fmla="*/ 0 w 284018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0184" h="6858000">
                    <a:moveTo>
                      <a:pt x="0" y="0"/>
                    </a:moveTo>
                    <a:lnTo>
                      <a:pt x="2438400" y="0"/>
                    </a:lnTo>
                    <a:lnTo>
                      <a:pt x="2438400" y="1122219"/>
                    </a:lnTo>
                    <a:lnTo>
                      <a:pt x="2840184" y="1489866"/>
                    </a:lnTo>
                    <a:lnTo>
                      <a:pt x="2438400" y="1911925"/>
                    </a:lnTo>
                    <a:lnTo>
                      <a:pt x="2438400" y="6858000"/>
                    </a:lnTo>
                    <a:lnTo>
                      <a:pt x="0" y="6858000"/>
                    </a:lnTo>
                    <a:close/>
                  </a:path>
                </a:pathLst>
              </a:custGeom>
              <a:grpFill/>
              <a:ln>
                <a:noFill/>
              </a:ln>
              <a:effectLst>
                <a:outerShdw blurRad="127000" dist="38100" algn="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5" name="Tekstvak 24">
                <a:extLst>
                  <a:ext uri="{FF2B5EF4-FFF2-40B4-BE49-F238E27FC236}">
                    <a16:creationId xmlns:a16="http://schemas.microsoft.com/office/drawing/2014/main" id="{AF7075FD-3589-3E52-C6D2-F434250EB026}"/>
                  </a:ext>
                </a:extLst>
              </p:cNvPr>
              <p:cNvSpPr txBox="1"/>
              <p:nvPr/>
            </p:nvSpPr>
            <p:spPr>
              <a:xfrm>
                <a:off x="484911" y="817418"/>
                <a:ext cx="1468581" cy="156966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6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A</a:t>
                </a:r>
              </a:p>
            </p:txBody>
          </p:sp>
          <p:sp>
            <p:nvSpPr>
              <p:cNvPr id="26" name="Tekstvak 25">
                <a:extLst>
                  <a:ext uri="{FF2B5EF4-FFF2-40B4-BE49-F238E27FC236}">
                    <a16:creationId xmlns:a16="http://schemas.microsoft.com/office/drawing/2014/main" id="{9E2BAFD4-16D8-DECB-EA27-5DCB66D656CB}"/>
                  </a:ext>
                </a:extLst>
              </p:cNvPr>
              <p:cNvSpPr txBox="1"/>
              <p:nvPr/>
            </p:nvSpPr>
            <p:spPr>
              <a:xfrm>
                <a:off x="20786" y="2742831"/>
                <a:ext cx="2092036"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Act</a:t>
                </a:r>
              </a:p>
            </p:txBody>
          </p:sp>
          <p:sp>
            <p:nvSpPr>
              <p:cNvPr id="38" name="Tekstvak 37">
                <a:extLst>
                  <a:ext uri="{FF2B5EF4-FFF2-40B4-BE49-F238E27FC236}">
                    <a16:creationId xmlns:a16="http://schemas.microsoft.com/office/drawing/2014/main" id="{561DC291-37DA-E7F8-EA90-9BB6F14168CC}"/>
                  </a:ext>
                </a:extLst>
              </p:cNvPr>
              <p:cNvSpPr txBox="1"/>
              <p:nvPr/>
            </p:nvSpPr>
            <p:spPr>
              <a:xfrm>
                <a:off x="229366" y="3429000"/>
                <a:ext cx="2074881" cy="738664"/>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Advice, optimization, change of methods  </a:t>
                </a:r>
                <a:br>
                  <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rPr>
                </a:br>
                <a:endPar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0" name="Group 15">
              <a:extLst>
                <a:ext uri="{FF2B5EF4-FFF2-40B4-BE49-F238E27FC236}">
                  <a16:creationId xmlns:a16="http://schemas.microsoft.com/office/drawing/2014/main" id="{5A6A6C3F-FE57-0D91-C872-A8B2F44EEDC1}"/>
                </a:ext>
              </a:extLst>
            </p:cNvPr>
            <p:cNvGrpSpPr/>
            <p:nvPr/>
          </p:nvGrpSpPr>
          <p:grpSpPr>
            <a:xfrm>
              <a:off x="9408127" y="3977485"/>
              <a:ext cx="2413384" cy="2098505"/>
              <a:chOff x="10207435" y="1989446"/>
              <a:chExt cx="11503366" cy="10102653"/>
            </a:xfrm>
          </p:grpSpPr>
          <p:pic>
            <p:nvPicPr>
              <p:cNvPr id="18" name="Picture 23" descr="A picture containing text, electronics, display&#10;&#10;Description automatically generated">
                <a:extLst>
                  <a:ext uri="{FF2B5EF4-FFF2-40B4-BE49-F238E27FC236}">
                    <a16:creationId xmlns:a16="http://schemas.microsoft.com/office/drawing/2014/main" id="{A5442A92-73A2-42B0-D5D8-750BED537ED2}"/>
                  </a:ext>
                </a:extLst>
              </p:cNvPr>
              <p:cNvPicPr>
                <a:picLocks noChangeAspect="1"/>
              </p:cNvPicPr>
              <p:nvPr/>
            </p:nvPicPr>
            <p:blipFill>
              <a:blip r:embed="rId4"/>
              <a:stretch>
                <a:fillRect/>
              </a:stretch>
            </p:blipFill>
            <p:spPr>
              <a:xfrm>
                <a:off x="10207435" y="2299110"/>
                <a:ext cx="11503366" cy="9740491"/>
              </a:xfrm>
              <a:prstGeom prst="rect">
                <a:avLst/>
              </a:prstGeom>
            </p:spPr>
          </p:pic>
          <p:pic>
            <p:nvPicPr>
              <p:cNvPr id="27" name="Picture 14" descr="A picture containing text, electronics&#10;&#10;Description automatically generated">
                <a:extLst>
                  <a:ext uri="{FF2B5EF4-FFF2-40B4-BE49-F238E27FC236}">
                    <a16:creationId xmlns:a16="http://schemas.microsoft.com/office/drawing/2014/main" id="{F592309B-3122-92E0-3B63-F5885EE4AB39}"/>
                  </a:ext>
                </a:extLst>
              </p:cNvPr>
              <p:cNvPicPr>
                <a:picLocks noChangeAspect="1"/>
              </p:cNvPicPr>
              <p:nvPr/>
            </p:nvPicPr>
            <p:blipFill rotWithShape="1">
              <a:blip r:embed="rId5"/>
              <a:srcRect l="21291" t="16152" r="22801" b="14287"/>
              <a:stretch/>
            </p:blipFill>
            <p:spPr>
              <a:xfrm>
                <a:off x="10285641" y="1989446"/>
                <a:ext cx="11302542" cy="10102653"/>
              </a:xfrm>
              <a:prstGeom prst="rect">
                <a:avLst/>
              </a:prstGeom>
            </p:spPr>
          </p:pic>
        </p:grpSp>
      </p:grpSp>
      <p:grpSp>
        <p:nvGrpSpPr>
          <p:cNvPr id="44" name="Groep 43">
            <a:extLst>
              <a:ext uri="{FF2B5EF4-FFF2-40B4-BE49-F238E27FC236}">
                <a16:creationId xmlns:a16="http://schemas.microsoft.com/office/drawing/2014/main" id="{C7799175-A2C7-7FCF-E992-BF843500CD09}"/>
              </a:ext>
            </a:extLst>
          </p:cNvPr>
          <p:cNvGrpSpPr/>
          <p:nvPr/>
        </p:nvGrpSpPr>
        <p:grpSpPr>
          <a:xfrm>
            <a:off x="-2351778" y="-9737"/>
            <a:ext cx="3571544" cy="6922323"/>
            <a:chOff x="6115355" y="0"/>
            <a:chExt cx="3571544" cy="6922323"/>
          </a:xfrm>
        </p:grpSpPr>
        <p:grpSp>
          <p:nvGrpSpPr>
            <p:cNvPr id="4" name="Groep 3">
              <a:extLst>
                <a:ext uri="{FF2B5EF4-FFF2-40B4-BE49-F238E27FC236}">
                  <a16:creationId xmlns:a16="http://schemas.microsoft.com/office/drawing/2014/main" id="{177D205A-4BD7-1660-CC4D-7BDCD091DE76}"/>
                </a:ext>
              </a:extLst>
            </p:cNvPr>
            <p:cNvGrpSpPr/>
            <p:nvPr/>
          </p:nvGrpSpPr>
          <p:grpSpPr>
            <a:xfrm>
              <a:off x="6115355" y="0"/>
              <a:ext cx="3571544" cy="6858000"/>
              <a:chOff x="297324" y="0"/>
              <a:chExt cx="3571544" cy="6858000"/>
            </a:xfrm>
            <a:solidFill>
              <a:srgbClr val="6F0000"/>
            </a:solidFill>
          </p:grpSpPr>
          <p:sp>
            <p:nvSpPr>
              <p:cNvPr id="19" name="Vrije vorm: vorm 18">
                <a:extLst>
                  <a:ext uri="{FF2B5EF4-FFF2-40B4-BE49-F238E27FC236}">
                    <a16:creationId xmlns:a16="http://schemas.microsoft.com/office/drawing/2014/main" id="{557A747A-B6AC-3BB6-A7C3-2514CBE765BA}"/>
                  </a:ext>
                </a:extLst>
              </p:cNvPr>
              <p:cNvSpPr/>
              <p:nvPr/>
            </p:nvSpPr>
            <p:spPr>
              <a:xfrm>
                <a:off x="297324" y="0"/>
                <a:ext cx="3571544" cy="6858000"/>
              </a:xfrm>
              <a:custGeom>
                <a:avLst/>
                <a:gdLst>
                  <a:gd name="connsiteX0" fmla="*/ 0 w 2840184"/>
                  <a:gd name="connsiteY0" fmla="*/ 0 h 6858000"/>
                  <a:gd name="connsiteX1" fmla="*/ 2438400 w 2840184"/>
                  <a:gd name="connsiteY1" fmla="*/ 0 h 6858000"/>
                  <a:gd name="connsiteX2" fmla="*/ 2438400 w 2840184"/>
                  <a:gd name="connsiteY2" fmla="*/ 1122219 h 6858000"/>
                  <a:gd name="connsiteX3" fmla="*/ 2840184 w 2840184"/>
                  <a:gd name="connsiteY3" fmla="*/ 1489866 h 6858000"/>
                  <a:gd name="connsiteX4" fmla="*/ 2438400 w 2840184"/>
                  <a:gd name="connsiteY4" fmla="*/ 1911925 h 6858000"/>
                  <a:gd name="connsiteX5" fmla="*/ 2438400 w 2840184"/>
                  <a:gd name="connsiteY5" fmla="*/ 6858000 h 6858000"/>
                  <a:gd name="connsiteX6" fmla="*/ 0 w 284018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0184" h="6858000">
                    <a:moveTo>
                      <a:pt x="0" y="0"/>
                    </a:moveTo>
                    <a:lnTo>
                      <a:pt x="2438400" y="0"/>
                    </a:lnTo>
                    <a:lnTo>
                      <a:pt x="2438400" y="1122219"/>
                    </a:lnTo>
                    <a:lnTo>
                      <a:pt x="2840184" y="1489866"/>
                    </a:lnTo>
                    <a:lnTo>
                      <a:pt x="2438400" y="1911925"/>
                    </a:lnTo>
                    <a:lnTo>
                      <a:pt x="2438400" y="6858000"/>
                    </a:lnTo>
                    <a:lnTo>
                      <a:pt x="0" y="6858000"/>
                    </a:lnTo>
                    <a:close/>
                  </a:path>
                </a:pathLst>
              </a:custGeom>
              <a:grpFill/>
              <a:ln>
                <a:noFill/>
              </a:ln>
              <a:effectLst>
                <a:outerShdw blurRad="127000" dist="38100" algn="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 name="Tekstvak 19">
                <a:extLst>
                  <a:ext uri="{FF2B5EF4-FFF2-40B4-BE49-F238E27FC236}">
                    <a16:creationId xmlns:a16="http://schemas.microsoft.com/office/drawing/2014/main" id="{FE51E125-4299-4F6A-4979-677080A38D3B}"/>
                  </a:ext>
                </a:extLst>
              </p:cNvPr>
              <p:cNvSpPr txBox="1"/>
              <p:nvPr/>
            </p:nvSpPr>
            <p:spPr>
              <a:xfrm>
                <a:off x="907098" y="817418"/>
                <a:ext cx="1846747" cy="156966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6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C</a:t>
                </a:r>
              </a:p>
            </p:txBody>
          </p:sp>
          <p:sp>
            <p:nvSpPr>
              <p:cNvPr id="21" name="Tekstvak 20">
                <a:extLst>
                  <a:ext uri="{FF2B5EF4-FFF2-40B4-BE49-F238E27FC236}">
                    <a16:creationId xmlns:a16="http://schemas.microsoft.com/office/drawing/2014/main" id="{29D2726E-291C-2B62-9D15-DA2B0F96DEB0}"/>
                  </a:ext>
                </a:extLst>
              </p:cNvPr>
              <p:cNvSpPr txBox="1"/>
              <p:nvPr/>
            </p:nvSpPr>
            <p:spPr>
              <a:xfrm>
                <a:off x="323459" y="2742831"/>
                <a:ext cx="2630745"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Check</a:t>
                </a:r>
              </a:p>
            </p:txBody>
          </p:sp>
          <p:sp>
            <p:nvSpPr>
              <p:cNvPr id="22" name="Tekstvak 21">
                <a:extLst>
                  <a:ext uri="{FF2B5EF4-FFF2-40B4-BE49-F238E27FC236}">
                    <a16:creationId xmlns:a16="http://schemas.microsoft.com/office/drawing/2014/main" id="{8B2CD874-D86C-784A-1CB4-2072A6204B6A}"/>
                  </a:ext>
                </a:extLst>
              </p:cNvPr>
              <p:cNvSpPr txBox="1"/>
              <p:nvPr/>
            </p:nvSpPr>
            <p:spPr>
              <a:xfrm>
                <a:off x="585749" y="3429000"/>
                <a:ext cx="2609172" cy="461665"/>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Check the results via </a:t>
                </a:r>
                <a:r>
                  <a:rPr kumimoji="0" lang="nl-NL" sz="1200" b="0" i="0" u="none" strike="noStrike" kern="1200" cap="none" spc="0" normalizeH="0" baseline="0" noProof="0" dirty="0" err="1">
                    <a:ln>
                      <a:noFill/>
                    </a:ln>
                    <a:solidFill>
                      <a:prstClr val="white"/>
                    </a:solidFill>
                    <a:effectLst/>
                    <a:uLnTx/>
                    <a:uFillTx/>
                    <a:latin typeface="Arial Black" panose="020B0A04020102020204" pitchFamily="34" charset="0"/>
                    <a:ea typeface="+mn-ea"/>
                    <a:cs typeface="+mn-cs"/>
                  </a:rPr>
                  <a:t>crop</a:t>
                </a:r>
                <a:r>
                  <a:rPr kumimoji="0" lang="nl-NL" sz="1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 </a:t>
                </a:r>
                <a:r>
                  <a:rPr kumimoji="0" lang="nl-NL" sz="1200" b="0" i="0" u="none" strike="noStrike" kern="1200" cap="none" spc="0" normalizeH="0" baseline="0" noProof="0" dirty="0" err="1">
                    <a:ln>
                      <a:noFill/>
                    </a:ln>
                    <a:solidFill>
                      <a:prstClr val="white"/>
                    </a:solidFill>
                    <a:effectLst/>
                    <a:uLnTx/>
                    <a:uFillTx/>
                    <a:latin typeface="Arial Black" panose="020B0A04020102020204" pitchFamily="34" charset="0"/>
                    <a:ea typeface="+mn-ea"/>
                    <a:cs typeface="+mn-cs"/>
                  </a:rPr>
                  <a:t>registration</a:t>
                </a:r>
                <a:endPar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37" name="Group 15">
              <a:extLst>
                <a:ext uri="{FF2B5EF4-FFF2-40B4-BE49-F238E27FC236}">
                  <a16:creationId xmlns:a16="http://schemas.microsoft.com/office/drawing/2014/main" id="{EB4BFC33-2944-C9D2-31C2-745F1D7F99DC}"/>
                </a:ext>
              </a:extLst>
            </p:cNvPr>
            <p:cNvGrpSpPr/>
            <p:nvPr/>
          </p:nvGrpSpPr>
          <p:grpSpPr>
            <a:xfrm>
              <a:off x="6411767" y="4134427"/>
              <a:ext cx="2413384" cy="2098505"/>
              <a:chOff x="10207435" y="1989446"/>
              <a:chExt cx="11503366" cy="10102653"/>
            </a:xfrm>
          </p:grpSpPr>
          <p:pic>
            <p:nvPicPr>
              <p:cNvPr id="39" name="Picture 23" descr="A picture containing text, electronics, display&#10;&#10;Description automatically generated">
                <a:extLst>
                  <a:ext uri="{FF2B5EF4-FFF2-40B4-BE49-F238E27FC236}">
                    <a16:creationId xmlns:a16="http://schemas.microsoft.com/office/drawing/2014/main" id="{8F00CFF3-CB55-A0A9-18CA-4EDB274C0BDF}"/>
                  </a:ext>
                </a:extLst>
              </p:cNvPr>
              <p:cNvPicPr>
                <a:picLocks noChangeAspect="1"/>
              </p:cNvPicPr>
              <p:nvPr/>
            </p:nvPicPr>
            <p:blipFill>
              <a:blip r:embed="rId4"/>
              <a:stretch>
                <a:fillRect/>
              </a:stretch>
            </p:blipFill>
            <p:spPr>
              <a:xfrm>
                <a:off x="10207435" y="2299110"/>
                <a:ext cx="11503366" cy="9740491"/>
              </a:xfrm>
              <a:prstGeom prst="rect">
                <a:avLst/>
              </a:prstGeom>
            </p:spPr>
          </p:pic>
          <p:pic>
            <p:nvPicPr>
              <p:cNvPr id="40" name="Picture 14" descr="A picture containing text, electronics&#10;&#10;Description automatically generated">
                <a:extLst>
                  <a:ext uri="{FF2B5EF4-FFF2-40B4-BE49-F238E27FC236}">
                    <a16:creationId xmlns:a16="http://schemas.microsoft.com/office/drawing/2014/main" id="{CF82728B-6775-A598-C98C-A1D4D58FB113}"/>
                  </a:ext>
                </a:extLst>
              </p:cNvPr>
              <p:cNvPicPr>
                <a:picLocks noChangeAspect="1"/>
              </p:cNvPicPr>
              <p:nvPr/>
            </p:nvPicPr>
            <p:blipFill rotWithShape="1">
              <a:blip r:embed="rId5"/>
              <a:srcRect l="21291" t="16152" r="22801" b="14287"/>
              <a:stretch/>
            </p:blipFill>
            <p:spPr>
              <a:xfrm>
                <a:off x="10285641" y="1989446"/>
                <a:ext cx="11302542" cy="10102653"/>
              </a:xfrm>
              <a:prstGeom prst="rect">
                <a:avLst/>
              </a:prstGeom>
            </p:spPr>
          </p:pic>
        </p:grpSp>
        <p:pic>
          <p:nvPicPr>
            <p:cNvPr id="41" name="Afbeelding 40">
              <a:extLst>
                <a:ext uri="{FF2B5EF4-FFF2-40B4-BE49-F238E27FC236}">
                  <a16:creationId xmlns:a16="http://schemas.microsoft.com/office/drawing/2014/main" id="{6DFC7630-D12C-832A-863B-33FB698D474B}"/>
                </a:ext>
              </a:extLst>
            </p:cNvPr>
            <p:cNvPicPr>
              <a:picLocks noChangeAspect="1"/>
            </p:cNvPicPr>
            <p:nvPr/>
          </p:nvPicPr>
          <p:blipFill>
            <a:blip r:embed="rId6"/>
            <a:stretch>
              <a:fillRect/>
            </a:stretch>
          </p:blipFill>
          <p:spPr>
            <a:xfrm>
              <a:off x="6519549" y="4312161"/>
              <a:ext cx="2265773" cy="1276879"/>
            </a:xfrm>
            <a:prstGeom prst="rect">
              <a:avLst/>
            </a:prstGeom>
          </p:spPr>
        </p:pic>
        <p:pic>
          <p:nvPicPr>
            <p:cNvPr id="42" name="Afbeelding 41">
              <a:extLst>
                <a:ext uri="{FF2B5EF4-FFF2-40B4-BE49-F238E27FC236}">
                  <a16:creationId xmlns:a16="http://schemas.microsoft.com/office/drawing/2014/main" id="{6BD35B96-8F56-9449-92B2-B03568911116}"/>
                </a:ext>
              </a:extLst>
            </p:cNvPr>
            <p:cNvPicPr>
              <a:picLocks noChangeAspect="1"/>
            </p:cNvPicPr>
            <p:nvPr/>
          </p:nvPicPr>
          <p:blipFill>
            <a:blip r:embed="rId7"/>
            <a:srcRect l="10408" t="25632" r="9887"/>
            <a:stretch/>
          </p:blipFill>
          <p:spPr>
            <a:xfrm>
              <a:off x="6589860" y="5287168"/>
              <a:ext cx="1313158" cy="1635155"/>
            </a:xfrm>
            <a:prstGeom prst="roundRect">
              <a:avLst>
                <a:gd name="adj" fmla="val 16667"/>
              </a:avLst>
            </a:prstGeom>
            <a:ln w="3175">
              <a:solidFill>
                <a:schemeClr val="tx1"/>
              </a:solid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grpSp>
        <p:nvGrpSpPr>
          <p:cNvPr id="45" name="Groep 44">
            <a:extLst>
              <a:ext uri="{FF2B5EF4-FFF2-40B4-BE49-F238E27FC236}">
                <a16:creationId xmlns:a16="http://schemas.microsoft.com/office/drawing/2014/main" id="{7D9703E3-E328-9592-B050-B8A73F4DA88D}"/>
              </a:ext>
            </a:extLst>
          </p:cNvPr>
          <p:cNvGrpSpPr/>
          <p:nvPr/>
        </p:nvGrpSpPr>
        <p:grpSpPr>
          <a:xfrm>
            <a:off x="-2637405" y="15143"/>
            <a:ext cx="3544866" cy="6858000"/>
            <a:chOff x="3066201" y="0"/>
            <a:chExt cx="3544866" cy="6858000"/>
          </a:xfrm>
        </p:grpSpPr>
        <p:grpSp>
          <p:nvGrpSpPr>
            <p:cNvPr id="13" name="Groep 12">
              <a:extLst>
                <a:ext uri="{FF2B5EF4-FFF2-40B4-BE49-F238E27FC236}">
                  <a16:creationId xmlns:a16="http://schemas.microsoft.com/office/drawing/2014/main" id="{B3D75AFD-3C44-D0D7-3AC6-576245EC71A2}"/>
                </a:ext>
              </a:extLst>
            </p:cNvPr>
            <p:cNvGrpSpPr/>
            <p:nvPr/>
          </p:nvGrpSpPr>
          <p:grpSpPr>
            <a:xfrm>
              <a:off x="3066201" y="0"/>
              <a:ext cx="3544866" cy="6858000"/>
              <a:chOff x="3" y="0"/>
              <a:chExt cx="2840184" cy="6858000"/>
            </a:xfrm>
            <a:solidFill>
              <a:srgbClr val="9F0000"/>
            </a:solidFill>
          </p:grpSpPr>
          <p:sp>
            <p:nvSpPr>
              <p:cNvPr id="14" name="Vrije vorm: vorm 13">
                <a:extLst>
                  <a:ext uri="{FF2B5EF4-FFF2-40B4-BE49-F238E27FC236}">
                    <a16:creationId xmlns:a16="http://schemas.microsoft.com/office/drawing/2014/main" id="{415B7D5E-E0BD-F472-0B19-5344ACC365C0}"/>
                  </a:ext>
                </a:extLst>
              </p:cNvPr>
              <p:cNvSpPr/>
              <p:nvPr/>
            </p:nvSpPr>
            <p:spPr>
              <a:xfrm>
                <a:off x="3" y="0"/>
                <a:ext cx="2840184" cy="6858000"/>
              </a:xfrm>
              <a:custGeom>
                <a:avLst/>
                <a:gdLst>
                  <a:gd name="connsiteX0" fmla="*/ 0 w 2840184"/>
                  <a:gd name="connsiteY0" fmla="*/ 0 h 6858000"/>
                  <a:gd name="connsiteX1" fmla="*/ 2438400 w 2840184"/>
                  <a:gd name="connsiteY1" fmla="*/ 0 h 6858000"/>
                  <a:gd name="connsiteX2" fmla="*/ 2438400 w 2840184"/>
                  <a:gd name="connsiteY2" fmla="*/ 1122219 h 6858000"/>
                  <a:gd name="connsiteX3" fmla="*/ 2840184 w 2840184"/>
                  <a:gd name="connsiteY3" fmla="*/ 1489866 h 6858000"/>
                  <a:gd name="connsiteX4" fmla="*/ 2438400 w 2840184"/>
                  <a:gd name="connsiteY4" fmla="*/ 1911925 h 6858000"/>
                  <a:gd name="connsiteX5" fmla="*/ 2438400 w 2840184"/>
                  <a:gd name="connsiteY5" fmla="*/ 6858000 h 6858000"/>
                  <a:gd name="connsiteX6" fmla="*/ 0 w 284018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0184" h="6858000">
                    <a:moveTo>
                      <a:pt x="0" y="0"/>
                    </a:moveTo>
                    <a:lnTo>
                      <a:pt x="2438400" y="0"/>
                    </a:lnTo>
                    <a:lnTo>
                      <a:pt x="2438400" y="1122219"/>
                    </a:lnTo>
                    <a:lnTo>
                      <a:pt x="2840184" y="1489866"/>
                    </a:lnTo>
                    <a:lnTo>
                      <a:pt x="2438400" y="1911925"/>
                    </a:lnTo>
                    <a:lnTo>
                      <a:pt x="2438400" y="6858000"/>
                    </a:lnTo>
                    <a:lnTo>
                      <a:pt x="0" y="6858000"/>
                    </a:lnTo>
                    <a:close/>
                  </a:path>
                </a:pathLst>
              </a:custGeom>
              <a:grpFill/>
              <a:ln>
                <a:noFill/>
              </a:ln>
              <a:effectLst>
                <a:outerShdw blurRad="127000" dist="38100" algn="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Tekstvak 14">
                <a:extLst>
                  <a:ext uri="{FF2B5EF4-FFF2-40B4-BE49-F238E27FC236}">
                    <a16:creationId xmlns:a16="http://schemas.microsoft.com/office/drawing/2014/main" id="{85EB8C06-FC38-9E1F-495E-39D62E602E88}"/>
                  </a:ext>
                </a:extLst>
              </p:cNvPr>
              <p:cNvSpPr txBox="1"/>
              <p:nvPr/>
            </p:nvSpPr>
            <p:spPr>
              <a:xfrm>
                <a:off x="484911" y="817418"/>
                <a:ext cx="1468581" cy="156966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6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D</a:t>
                </a:r>
              </a:p>
            </p:txBody>
          </p:sp>
          <p:sp>
            <p:nvSpPr>
              <p:cNvPr id="16" name="Tekstvak 15">
                <a:extLst>
                  <a:ext uri="{FF2B5EF4-FFF2-40B4-BE49-F238E27FC236}">
                    <a16:creationId xmlns:a16="http://schemas.microsoft.com/office/drawing/2014/main" id="{BC9A2A81-4E92-4FA1-6DE8-3CEE2A52E18A}"/>
                  </a:ext>
                </a:extLst>
              </p:cNvPr>
              <p:cNvSpPr txBox="1"/>
              <p:nvPr/>
            </p:nvSpPr>
            <p:spPr>
              <a:xfrm>
                <a:off x="20786" y="2742831"/>
                <a:ext cx="2092036"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Do</a:t>
                </a:r>
              </a:p>
            </p:txBody>
          </p:sp>
          <p:sp>
            <p:nvSpPr>
              <p:cNvPr id="17" name="Tekstvak 16">
                <a:extLst>
                  <a:ext uri="{FF2B5EF4-FFF2-40B4-BE49-F238E27FC236}">
                    <a16:creationId xmlns:a16="http://schemas.microsoft.com/office/drawing/2014/main" id="{138EDF51-184F-FD4A-09C9-C10765EF6A23}"/>
                  </a:ext>
                </a:extLst>
              </p:cNvPr>
              <p:cNvSpPr txBox="1"/>
              <p:nvPr/>
            </p:nvSpPr>
            <p:spPr>
              <a:xfrm>
                <a:off x="229366" y="3429000"/>
                <a:ext cx="2074881" cy="461665"/>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Execution of the plan via climate computers</a:t>
                </a:r>
                <a:endPar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32" name="Group 15">
              <a:extLst>
                <a:ext uri="{FF2B5EF4-FFF2-40B4-BE49-F238E27FC236}">
                  <a16:creationId xmlns:a16="http://schemas.microsoft.com/office/drawing/2014/main" id="{A08BAA44-5372-5609-1F55-FE16048D45A4}"/>
                </a:ext>
              </a:extLst>
            </p:cNvPr>
            <p:cNvGrpSpPr/>
            <p:nvPr/>
          </p:nvGrpSpPr>
          <p:grpSpPr>
            <a:xfrm>
              <a:off x="3350891" y="4027602"/>
              <a:ext cx="2413384" cy="2098505"/>
              <a:chOff x="10207435" y="1989446"/>
              <a:chExt cx="11503366" cy="10102653"/>
            </a:xfrm>
          </p:grpSpPr>
          <p:pic>
            <p:nvPicPr>
              <p:cNvPr id="33" name="Picture 23" descr="A picture containing text, electronics, display&#10;&#10;Description automatically generated">
                <a:extLst>
                  <a:ext uri="{FF2B5EF4-FFF2-40B4-BE49-F238E27FC236}">
                    <a16:creationId xmlns:a16="http://schemas.microsoft.com/office/drawing/2014/main" id="{49BA2E1C-5F86-BC66-2E13-70F949D99D7C}"/>
                  </a:ext>
                </a:extLst>
              </p:cNvPr>
              <p:cNvPicPr>
                <a:picLocks noChangeAspect="1"/>
              </p:cNvPicPr>
              <p:nvPr/>
            </p:nvPicPr>
            <p:blipFill>
              <a:blip r:embed="rId4"/>
              <a:stretch>
                <a:fillRect/>
              </a:stretch>
            </p:blipFill>
            <p:spPr>
              <a:xfrm>
                <a:off x="10207435" y="2299110"/>
                <a:ext cx="11503366" cy="9740491"/>
              </a:xfrm>
              <a:prstGeom prst="rect">
                <a:avLst/>
              </a:prstGeom>
            </p:spPr>
          </p:pic>
          <p:pic>
            <p:nvPicPr>
              <p:cNvPr id="34" name="Picture 14" descr="A picture containing text, electronics&#10;&#10;Description automatically generated">
                <a:extLst>
                  <a:ext uri="{FF2B5EF4-FFF2-40B4-BE49-F238E27FC236}">
                    <a16:creationId xmlns:a16="http://schemas.microsoft.com/office/drawing/2014/main" id="{AB084BA8-7A70-2A0F-014C-ACEE37DED4C2}"/>
                  </a:ext>
                </a:extLst>
              </p:cNvPr>
              <p:cNvPicPr>
                <a:picLocks noChangeAspect="1"/>
              </p:cNvPicPr>
              <p:nvPr/>
            </p:nvPicPr>
            <p:blipFill rotWithShape="1">
              <a:blip r:embed="rId5"/>
              <a:srcRect l="21291" t="16152" r="22801" b="14287"/>
              <a:stretch/>
            </p:blipFill>
            <p:spPr>
              <a:xfrm>
                <a:off x="10285641" y="1989446"/>
                <a:ext cx="11302542" cy="10102653"/>
              </a:xfrm>
              <a:prstGeom prst="rect">
                <a:avLst/>
              </a:prstGeom>
            </p:spPr>
          </p:pic>
        </p:grpSp>
        <p:pic>
          <p:nvPicPr>
            <p:cNvPr id="35" name="Afbeelding 34" descr="Afbeelding met tekst, schermopname, software, scherm&#10;&#10;Automatisch gegenereerde beschrijving">
              <a:extLst>
                <a:ext uri="{FF2B5EF4-FFF2-40B4-BE49-F238E27FC236}">
                  <a16:creationId xmlns:a16="http://schemas.microsoft.com/office/drawing/2014/main" id="{23788305-242D-839E-3E1F-3215BEAB9C2B}"/>
                </a:ext>
              </a:extLst>
            </p:cNvPr>
            <p:cNvPicPr>
              <a:picLocks noChangeAspect="1"/>
            </p:cNvPicPr>
            <p:nvPr/>
          </p:nvPicPr>
          <p:blipFill>
            <a:blip r:embed="rId8">
              <a:extLst>
                <a:ext uri="{28A0092B-C50C-407E-A947-70E740481C1C}">
                  <a14:useLocalDpi xmlns:a14="http://schemas.microsoft.com/office/drawing/2010/main" val="0"/>
                </a:ext>
              </a:extLst>
            </a:blip>
            <a:srcRect l="21003" t="35541" r="53451" b="37624"/>
            <a:stretch/>
          </p:blipFill>
          <p:spPr>
            <a:xfrm>
              <a:off x="3566993" y="4214776"/>
              <a:ext cx="2069107" cy="1220872"/>
            </a:xfrm>
            <a:prstGeom prst="rect">
              <a:avLst/>
            </a:prstGeom>
          </p:spPr>
        </p:pic>
        <p:pic>
          <p:nvPicPr>
            <p:cNvPr id="36" name="Afbeelding 4">
              <a:extLst>
                <a:ext uri="{FF2B5EF4-FFF2-40B4-BE49-F238E27FC236}">
                  <a16:creationId xmlns:a16="http://schemas.microsoft.com/office/drawing/2014/main" id="{848F07D1-B72C-5F49-68FF-E2122235D1AE}"/>
                </a:ext>
              </a:extLst>
            </p:cNvPr>
            <p:cNvPicPr>
              <a:picLocks noChangeAspect="1"/>
            </p:cNvPicPr>
            <p:nvPr/>
          </p:nvPicPr>
          <p:blipFill>
            <a:blip r:embed="rId9"/>
            <a:stretch>
              <a:fillRect/>
            </a:stretch>
          </p:blipFill>
          <p:spPr>
            <a:xfrm>
              <a:off x="5262860" y="5924785"/>
              <a:ext cx="512669" cy="5033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46" name="Groep 45">
            <a:extLst>
              <a:ext uri="{FF2B5EF4-FFF2-40B4-BE49-F238E27FC236}">
                <a16:creationId xmlns:a16="http://schemas.microsoft.com/office/drawing/2014/main" id="{F9FA469A-E2EC-5F2A-34D0-D5D61B6D1474}"/>
              </a:ext>
            </a:extLst>
          </p:cNvPr>
          <p:cNvGrpSpPr/>
          <p:nvPr/>
        </p:nvGrpSpPr>
        <p:grpSpPr>
          <a:xfrm>
            <a:off x="-2949710" y="-9737"/>
            <a:ext cx="3544866" cy="6858000"/>
            <a:chOff x="-7129" y="0"/>
            <a:chExt cx="3544866" cy="6858000"/>
          </a:xfrm>
        </p:grpSpPr>
        <p:grpSp>
          <p:nvGrpSpPr>
            <p:cNvPr id="5" name="Groep 4">
              <a:extLst>
                <a:ext uri="{FF2B5EF4-FFF2-40B4-BE49-F238E27FC236}">
                  <a16:creationId xmlns:a16="http://schemas.microsoft.com/office/drawing/2014/main" id="{EFA287DE-50C3-789D-A50F-4BD671546A24}"/>
                </a:ext>
              </a:extLst>
            </p:cNvPr>
            <p:cNvGrpSpPr/>
            <p:nvPr/>
          </p:nvGrpSpPr>
          <p:grpSpPr>
            <a:xfrm>
              <a:off x="-7129" y="0"/>
              <a:ext cx="3544866" cy="6858000"/>
              <a:chOff x="3" y="0"/>
              <a:chExt cx="2840184" cy="6858000"/>
            </a:xfrm>
            <a:solidFill>
              <a:srgbClr val="F50000"/>
            </a:solidFill>
          </p:grpSpPr>
          <p:sp>
            <p:nvSpPr>
              <p:cNvPr id="6" name="Vrije vorm: vorm 5">
                <a:extLst>
                  <a:ext uri="{FF2B5EF4-FFF2-40B4-BE49-F238E27FC236}">
                    <a16:creationId xmlns:a16="http://schemas.microsoft.com/office/drawing/2014/main" id="{620556A0-5A25-7B16-E1E8-7F4D76B561B5}"/>
                  </a:ext>
                </a:extLst>
              </p:cNvPr>
              <p:cNvSpPr/>
              <p:nvPr/>
            </p:nvSpPr>
            <p:spPr>
              <a:xfrm>
                <a:off x="3" y="0"/>
                <a:ext cx="2840184" cy="6858000"/>
              </a:xfrm>
              <a:custGeom>
                <a:avLst/>
                <a:gdLst>
                  <a:gd name="connsiteX0" fmla="*/ 0 w 2840184"/>
                  <a:gd name="connsiteY0" fmla="*/ 0 h 6858000"/>
                  <a:gd name="connsiteX1" fmla="*/ 2438400 w 2840184"/>
                  <a:gd name="connsiteY1" fmla="*/ 0 h 6858000"/>
                  <a:gd name="connsiteX2" fmla="*/ 2438400 w 2840184"/>
                  <a:gd name="connsiteY2" fmla="*/ 1122219 h 6858000"/>
                  <a:gd name="connsiteX3" fmla="*/ 2840184 w 2840184"/>
                  <a:gd name="connsiteY3" fmla="*/ 1489866 h 6858000"/>
                  <a:gd name="connsiteX4" fmla="*/ 2438400 w 2840184"/>
                  <a:gd name="connsiteY4" fmla="*/ 1911925 h 6858000"/>
                  <a:gd name="connsiteX5" fmla="*/ 2438400 w 2840184"/>
                  <a:gd name="connsiteY5" fmla="*/ 6858000 h 6858000"/>
                  <a:gd name="connsiteX6" fmla="*/ 0 w 284018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0184" h="6858000">
                    <a:moveTo>
                      <a:pt x="0" y="0"/>
                    </a:moveTo>
                    <a:lnTo>
                      <a:pt x="2438400" y="0"/>
                    </a:lnTo>
                    <a:lnTo>
                      <a:pt x="2438400" y="1122219"/>
                    </a:lnTo>
                    <a:lnTo>
                      <a:pt x="2840184" y="1489866"/>
                    </a:lnTo>
                    <a:lnTo>
                      <a:pt x="2438400" y="1911925"/>
                    </a:lnTo>
                    <a:lnTo>
                      <a:pt x="2438400" y="6858000"/>
                    </a:lnTo>
                    <a:lnTo>
                      <a:pt x="0" y="6858000"/>
                    </a:lnTo>
                    <a:close/>
                  </a:path>
                </a:pathLst>
              </a:custGeom>
              <a:grpFill/>
              <a:ln>
                <a:noFill/>
              </a:ln>
              <a:effectLst>
                <a:outerShdw blurRad="127000" dist="38100" algn="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Tekstvak 6">
                <a:extLst>
                  <a:ext uri="{FF2B5EF4-FFF2-40B4-BE49-F238E27FC236}">
                    <a16:creationId xmlns:a16="http://schemas.microsoft.com/office/drawing/2014/main" id="{B8868D40-D18E-B6FD-37B9-13BCAF81A7FF}"/>
                  </a:ext>
                </a:extLst>
              </p:cNvPr>
              <p:cNvSpPr txBox="1"/>
              <p:nvPr/>
            </p:nvSpPr>
            <p:spPr>
              <a:xfrm>
                <a:off x="484911" y="817418"/>
                <a:ext cx="1468581" cy="156966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6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P</a:t>
                </a:r>
              </a:p>
            </p:txBody>
          </p:sp>
          <p:sp>
            <p:nvSpPr>
              <p:cNvPr id="11" name="Tekstvak 10">
                <a:extLst>
                  <a:ext uri="{FF2B5EF4-FFF2-40B4-BE49-F238E27FC236}">
                    <a16:creationId xmlns:a16="http://schemas.microsoft.com/office/drawing/2014/main" id="{4F6B4E2A-DFBE-C98C-F0F8-C22D48FF82C4}"/>
                  </a:ext>
                </a:extLst>
              </p:cNvPr>
              <p:cNvSpPr txBox="1"/>
              <p:nvPr/>
            </p:nvSpPr>
            <p:spPr>
              <a:xfrm>
                <a:off x="20786" y="2742831"/>
                <a:ext cx="2092036"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Plan</a:t>
                </a:r>
              </a:p>
            </p:txBody>
          </p:sp>
          <p:sp>
            <p:nvSpPr>
              <p:cNvPr id="12" name="Tekstvak 11">
                <a:extLst>
                  <a:ext uri="{FF2B5EF4-FFF2-40B4-BE49-F238E27FC236}">
                    <a16:creationId xmlns:a16="http://schemas.microsoft.com/office/drawing/2014/main" id="{E4B94F8F-FE0F-E307-5C4E-1676041CAE97}"/>
                  </a:ext>
                </a:extLst>
              </p:cNvPr>
              <p:cNvSpPr txBox="1"/>
              <p:nvPr/>
            </p:nvSpPr>
            <p:spPr>
              <a:xfrm>
                <a:off x="229366" y="3429000"/>
                <a:ext cx="2074881" cy="553998"/>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Define a growing plan</a:t>
                </a:r>
                <a:br>
                  <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rPr>
                </a:br>
                <a:endPar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28" name="Group 15">
              <a:extLst>
                <a:ext uri="{FF2B5EF4-FFF2-40B4-BE49-F238E27FC236}">
                  <a16:creationId xmlns:a16="http://schemas.microsoft.com/office/drawing/2014/main" id="{A8D68A86-DF10-ABC2-B711-651AF903818D}"/>
                </a:ext>
              </a:extLst>
            </p:cNvPr>
            <p:cNvGrpSpPr/>
            <p:nvPr/>
          </p:nvGrpSpPr>
          <p:grpSpPr>
            <a:xfrm>
              <a:off x="232038" y="3981995"/>
              <a:ext cx="2413384" cy="2098505"/>
              <a:chOff x="10207435" y="1989446"/>
              <a:chExt cx="11503366" cy="10102653"/>
            </a:xfrm>
          </p:grpSpPr>
          <p:pic>
            <p:nvPicPr>
              <p:cNvPr id="29" name="Picture 23" descr="A picture containing text, electronics, display&#10;&#10;Description automatically generated">
                <a:extLst>
                  <a:ext uri="{FF2B5EF4-FFF2-40B4-BE49-F238E27FC236}">
                    <a16:creationId xmlns:a16="http://schemas.microsoft.com/office/drawing/2014/main" id="{12C8BBD7-2068-EB09-3D76-0A8D11EE8098}"/>
                  </a:ext>
                </a:extLst>
              </p:cNvPr>
              <p:cNvPicPr>
                <a:picLocks noChangeAspect="1"/>
              </p:cNvPicPr>
              <p:nvPr/>
            </p:nvPicPr>
            <p:blipFill>
              <a:blip r:embed="rId4"/>
              <a:stretch>
                <a:fillRect/>
              </a:stretch>
            </p:blipFill>
            <p:spPr>
              <a:xfrm>
                <a:off x="10207435" y="2299110"/>
                <a:ext cx="11503366" cy="9740491"/>
              </a:xfrm>
              <a:prstGeom prst="rect">
                <a:avLst/>
              </a:prstGeom>
            </p:spPr>
          </p:pic>
          <p:pic>
            <p:nvPicPr>
              <p:cNvPr id="30" name="Picture 14" descr="A picture containing text, electronics&#10;&#10;Description automatically generated">
                <a:extLst>
                  <a:ext uri="{FF2B5EF4-FFF2-40B4-BE49-F238E27FC236}">
                    <a16:creationId xmlns:a16="http://schemas.microsoft.com/office/drawing/2014/main" id="{25AAD31D-FDC2-B2BB-E945-03A3EDC06A7D}"/>
                  </a:ext>
                </a:extLst>
              </p:cNvPr>
              <p:cNvPicPr>
                <a:picLocks noChangeAspect="1"/>
              </p:cNvPicPr>
              <p:nvPr/>
            </p:nvPicPr>
            <p:blipFill rotWithShape="1">
              <a:blip r:embed="rId5"/>
              <a:srcRect l="21291" t="16152" r="22801" b="14287"/>
              <a:stretch/>
            </p:blipFill>
            <p:spPr>
              <a:xfrm>
                <a:off x="10285641" y="1989446"/>
                <a:ext cx="11302542" cy="10102653"/>
              </a:xfrm>
              <a:prstGeom prst="rect">
                <a:avLst/>
              </a:prstGeom>
            </p:spPr>
          </p:pic>
        </p:grpSp>
        <p:pic>
          <p:nvPicPr>
            <p:cNvPr id="31" name="Picture 5">
              <a:extLst>
                <a:ext uri="{FF2B5EF4-FFF2-40B4-BE49-F238E27FC236}">
                  <a16:creationId xmlns:a16="http://schemas.microsoft.com/office/drawing/2014/main" id="{723B74B6-0990-58CE-E9D6-4AF93E778A4D}"/>
                </a:ext>
              </a:extLst>
            </p:cNvPr>
            <p:cNvPicPr>
              <a:picLocks noChangeAspect="1"/>
            </p:cNvPicPr>
            <p:nvPr/>
          </p:nvPicPr>
          <p:blipFill>
            <a:blip r:embed="rId10"/>
            <a:stretch>
              <a:fillRect/>
            </a:stretch>
          </p:blipFill>
          <p:spPr>
            <a:xfrm>
              <a:off x="296763" y="4166731"/>
              <a:ext cx="2259042" cy="1253768"/>
            </a:xfrm>
            <a:prstGeom prst="rect">
              <a:avLst/>
            </a:prstGeom>
          </p:spPr>
        </p:pic>
      </p:grpSp>
    </p:spTree>
    <p:extLst>
      <p:ext uri="{BB962C8B-B14F-4D97-AF65-F5344CB8AC3E}">
        <p14:creationId xmlns:p14="http://schemas.microsoft.com/office/powerpoint/2010/main" val="3021722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IVO Greenhouse LightsOn">
            <a:hlinkClick r:id="" action="ppaction://media"/>
            <a:extLst>
              <a:ext uri="{FF2B5EF4-FFF2-40B4-BE49-F238E27FC236}">
                <a16:creationId xmlns:a16="http://schemas.microsoft.com/office/drawing/2014/main" id="{66F2378E-3F16-4769-8424-50C5D60F7369}"/>
              </a:ext>
            </a:extLst>
          </p:cNvPr>
          <p:cNvPicPr>
            <a:picLocks noChangeAspect="1"/>
          </p:cNvPicPr>
          <p:nvPr>
            <a:videoFile r:link="rId1"/>
            <p:extLst>
              <p:ext uri="{DAA4B4D4-6D71-4841-9C94-3DE7FCFB9230}">
                <p14:media xmlns:p14="http://schemas.microsoft.com/office/powerpoint/2010/main" r:embed="rId2">
                  <p14:trim st="4000"/>
                </p14:media>
              </p:ext>
            </p:extLst>
          </p:nvPr>
        </p:nvPicPr>
        <p:blipFill>
          <a:blip r:embed="rId5"/>
          <a:stretch>
            <a:fillRect/>
          </a:stretch>
        </p:blipFill>
        <p:spPr>
          <a:xfrm>
            <a:off x="397" y="0"/>
            <a:ext cx="12192000" cy="6858000"/>
          </a:xfrm>
          <a:prstGeom prst="rect">
            <a:avLst/>
          </a:prstGeom>
        </p:spPr>
      </p:pic>
      <p:grpSp>
        <p:nvGrpSpPr>
          <p:cNvPr id="3" name="Group 2">
            <a:extLst>
              <a:ext uri="{FF2B5EF4-FFF2-40B4-BE49-F238E27FC236}">
                <a16:creationId xmlns:a16="http://schemas.microsoft.com/office/drawing/2014/main" id="{C307E6F4-1344-43D4-85B5-1807E44A37F6}"/>
              </a:ext>
            </a:extLst>
          </p:cNvPr>
          <p:cNvGrpSpPr/>
          <p:nvPr/>
        </p:nvGrpSpPr>
        <p:grpSpPr>
          <a:xfrm>
            <a:off x="6265306" y="1105910"/>
            <a:ext cx="2315261" cy="369595"/>
            <a:chOff x="10166024" y="2710327"/>
            <a:chExt cx="4630521" cy="739190"/>
          </a:xfrm>
        </p:grpSpPr>
        <p:sp>
          <p:nvSpPr>
            <p:cNvPr id="17" name="Oval 16">
              <a:extLst>
                <a:ext uri="{FF2B5EF4-FFF2-40B4-BE49-F238E27FC236}">
                  <a16:creationId xmlns:a16="http://schemas.microsoft.com/office/drawing/2014/main" id="{1F8E90A7-64FA-4206-B730-94990F18E579}"/>
                </a:ext>
              </a:extLst>
            </p:cNvPr>
            <p:cNvSpPr/>
            <p:nvPr/>
          </p:nvSpPr>
          <p:spPr>
            <a:xfrm>
              <a:off x="10166024" y="2734452"/>
              <a:ext cx="627407" cy="627405"/>
            </a:xfrm>
            <a:prstGeom prst="ellipse">
              <a:avLst/>
            </a:prstGeom>
            <a:solidFill>
              <a:srgbClr val="FFFFFF">
                <a:alpha val="30196"/>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noProof="0" dirty="0"/>
            </a:p>
          </p:txBody>
        </p:sp>
        <p:sp>
          <p:nvSpPr>
            <p:cNvPr id="19" name="TextBox 18">
              <a:extLst>
                <a:ext uri="{FF2B5EF4-FFF2-40B4-BE49-F238E27FC236}">
                  <a16:creationId xmlns:a16="http://schemas.microsoft.com/office/drawing/2014/main" id="{DC153B64-63AA-44F2-9827-1EEB259DFCB2}"/>
                </a:ext>
              </a:extLst>
            </p:cNvPr>
            <p:cNvSpPr txBox="1"/>
            <p:nvPr/>
          </p:nvSpPr>
          <p:spPr>
            <a:xfrm>
              <a:off x="11147425" y="2710327"/>
              <a:ext cx="3443380" cy="387798"/>
            </a:xfrm>
            <a:prstGeom prst="rect">
              <a:avLst/>
            </a:prstGeom>
            <a:noFill/>
          </p:spPr>
          <p:txBody>
            <a:bodyPr wrap="square" lIns="0" tIns="0" rIns="0" bIns="0" rtlCol="0">
              <a:noAutofit/>
            </a:bodyPr>
            <a:lstStyle/>
            <a:p>
              <a:pPr>
                <a:lnSpc>
                  <a:spcPct val="90000"/>
                </a:lnSpc>
              </a:pPr>
              <a:r>
                <a:rPr lang="en-US" sz="1600" b="1" noProof="0" dirty="0">
                  <a:solidFill>
                    <a:schemeClr val="bg1"/>
                  </a:solidFill>
                  <a:cs typeface="Arial" panose="020B0604020202020204" pitchFamily="34" charset="0"/>
                </a:rPr>
                <a:t>Plant temperature</a:t>
              </a:r>
              <a:endParaRPr lang="en-US" sz="2000" b="1" noProof="0" dirty="0">
                <a:solidFill>
                  <a:schemeClr val="bg1"/>
                </a:solidFill>
                <a:cs typeface="Arial" panose="020B0604020202020204" pitchFamily="34" charset="0"/>
              </a:endParaRPr>
            </a:p>
          </p:txBody>
        </p:sp>
        <p:sp>
          <p:nvSpPr>
            <p:cNvPr id="20" name="TextBox 19">
              <a:extLst>
                <a:ext uri="{FF2B5EF4-FFF2-40B4-BE49-F238E27FC236}">
                  <a16:creationId xmlns:a16="http://schemas.microsoft.com/office/drawing/2014/main" id="{C56978ED-7CFF-4EB3-ACBA-2DFE9C9F34D4}"/>
                </a:ext>
              </a:extLst>
            </p:cNvPr>
            <p:cNvSpPr txBox="1"/>
            <p:nvPr/>
          </p:nvSpPr>
          <p:spPr>
            <a:xfrm>
              <a:off x="11167260" y="3200218"/>
              <a:ext cx="3629285" cy="249299"/>
            </a:xfrm>
            <a:prstGeom prst="rect">
              <a:avLst/>
            </a:prstGeom>
            <a:noFill/>
          </p:spPr>
          <p:txBody>
            <a:bodyPr wrap="square" lIns="0" tIns="0" rIns="0" bIns="0" rtlCol="0">
              <a:noAutofit/>
            </a:bodyPr>
            <a:lstStyle/>
            <a:p>
              <a:pPr>
                <a:lnSpc>
                  <a:spcPct val="90000"/>
                </a:lnSpc>
              </a:pPr>
              <a:r>
                <a:rPr lang="en-US" sz="1000" b="1" noProof="0" dirty="0">
                  <a:solidFill>
                    <a:srgbClr val="ED1C24"/>
                  </a:solidFill>
                  <a:cs typeface="Arial" panose="020B0604020202020204" pitchFamily="34" charset="0"/>
                </a:rPr>
                <a:t>Plant health</a:t>
              </a:r>
              <a:endParaRPr lang="en-US" sz="1400" b="1" noProof="0" dirty="0">
                <a:solidFill>
                  <a:srgbClr val="ED1C24"/>
                </a:solidFill>
                <a:cs typeface="Arial" panose="020B0604020202020204" pitchFamily="34" charset="0"/>
              </a:endParaRPr>
            </a:p>
          </p:txBody>
        </p:sp>
      </p:grpSp>
      <p:grpSp>
        <p:nvGrpSpPr>
          <p:cNvPr id="38" name="Group 37">
            <a:extLst>
              <a:ext uri="{FF2B5EF4-FFF2-40B4-BE49-F238E27FC236}">
                <a16:creationId xmlns:a16="http://schemas.microsoft.com/office/drawing/2014/main" id="{F819EA8B-02E2-4FCB-AA76-109302916032}"/>
              </a:ext>
            </a:extLst>
          </p:cNvPr>
          <p:cNvGrpSpPr/>
          <p:nvPr/>
        </p:nvGrpSpPr>
        <p:grpSpPr>
          <a:xfrm>
            <a:off x="9499580" y="4588073"/>
            <a:ext cx="2307915" cy="369595"/>
            <a:chOff x="19071788" y="7143503"/>
            <a:chExt cx="4615829" cy="739190"/>
          </a:xfrm>
        </p:grpSpPr>
        <p:sp>
          <p:nvSpPr>
            <p:cNvPr id="22" name="TextBox 21">
              <a:extLst>
                <a:ext uri="{FF2B5EF4-FFF2-40B4-BE49-F238E27FC236}">
                  <a16:creationId xmlns:a16="http://schemas.microsoft.com/office/drawing/2014/main" id="{896C9A11-9FE0-4EDD-ADDC-CE89A6B508BD}"/>
                </a:ext>
              </a:extLst>
            </p:cNvPr>
            <p:cNvSpPr txBox="1"/>
            <p:nvPr/>
          </p:nvSpPr>
          <p:spPr>
            <a:xfrm>
              <a:off x="20038497" y="7143503"/>
              <a:ext cx="3443380" cy="387798"/>
            </a:xfrm>
            <a:prstGeom prst="rect">
              <a:avLst/>
            </a:prstGeom>
            <a:noFill/>
          </p:spPr>
          <p:txBody>
            <a:bodyPr wrap="square" lIns="0" tIns="0" rIns="0" bIns="0" rtlCol="0">
              <a:noAutofit/>
            </a:bodyPr>
            <a:lstStyle/>
            <a:p>
              <a:pPr>
                <a:lnSpc>
                  <a:spcPct val="90000"/>
                </a:lnSpc>
              </a:pPr>
              <a:r>
                <a:rPr lang="en-US" sz="1600" b="1" noProof="0" dirty="0">
                  <a:solidFill>
                    <a:schemeClr val="bg1"/>
                  </a:solidFill>
                  <a:cs typeface="Arial" panose="020B0604020202020204" pitchFamily="34" charset="0"/>
                </a:rPr>
                <a:t>PAR light</a:t>
              </a:r>
              <a:endParaRPr lang="en-US" sz="2000" b="1" noProof="0" dirty="0">
                <a:solidFill>
                  <a:schemeClr val="bg1"/>
                </a:solidFill>
                <a:cs typeface="Arial" panose="020B0604020202020204" pitchFamily="34" charset="0"/>
              </a:endParaRPr>
            </a:p>
          </p:txBody>
        </p:sp>
        <p:sp>
          <p:nvSpPr>
            <p:cNvPr id="23" name="TextBox 22">
              <a:extLst>
                <a:ext uri="{FF2B5EF4-FFF2-40B4-BE49-F238E27FC236}">
                  <a16:creationId xmlns:a16="http://schemas.microsoft.com/office/drawing/2014/main" id="{CCE56A45-B5C6-4464-AA4F-76E252C2427F}"/>
                </a:ext>
              </a:extLst>
            </p:cNvPr>
            <p:cNvSpPr txBox="1"/>
            <p:nvPr/>
          </p:nvSpPr>
          <p:spPr>
            <a:xfrm>
              <a:off x="20058332" y="7633394"/>
              <a:ext cx="3629285" cy="249299"/>
            </a:xfrm>
            <a:prstGeom prst="rect">
              <a:avLst/>
            </a:prstGeom>
            <a:noFill/>
          </p:spPr>
          <p:txBody>
            <a:bodyPr wrap="square" lIns="0" tIns="0" rIns="0" bIns="0" rtlCol="0">
              <a:noAutofit/>
            </a:bodyPr>
            <a:lstStyle/>
            <a:p>
              <a:pPr>
                <a:lnSpc>
                  <a:spcPct val="90000"/>
                </a:lnSpc>
              </a:pPr>
              <a:r>
                <a:rPr lang="en-US" sz="1000" b="1" noProof="0" dirty="0">
                  <a:solidFill>
                    <a:srgbClr val="ED1C24"/>
                  </a:solidFill>
                  <a:cs typeface="Arial" panose="020B0604020202020204" pitchFamily="34" charset="0"/>
                </a:rPr>
                <a:t>Plant health &amp; climate</a:t>
              </a:r>
              <a:endParaRPr lang="en-US" sz="1400" b="1" noProof="0" dirty="0">
                <a:solidFill>
                  <a:srgbClr val="ED1C24"/>
                </a:solidFill>
                <a:cs typeface="Arial" panose="020B0604020202020204" pitchFamily="34" charset="0"/>
              </a:endParaRPr>
            </a:p>
          </p:txBody>
        </p:sp>
        <p:sp>
          <p:nvSpPr>
            <p:cNvPr id="24" name="Oval 23">
              <a:extLst>
                <a:ext uri="{FF2B5EF4-FFF2-40B4-BE49-F238E27FC236}">
                  <a16:creationId xmlns:a16="http://schemas.microsoft.com/office/drawing/2014/main" id="{47C9D0F9-4E83-41F6-BA51-899E49F3B4D1}"/>
                </a:ext>
              </a:extLst>
            </p:cNvPr>
            <p:cNvSpPr/>
            <p:nvPr/>
          </p:nvSpPr>
          <p:spPr>
            <a:xfrm>
              <a:off x="19071788" y="7181421"/>
              <a:ext cx="627407" cy="627405"/>
            </a:xfrm>
            <a:prstGeom prst="ellipse">
              <a:avLst/>
            </a:prstGeom>
            <a:solidFill>
              <a:srgbClr val="FFFFFF">
                <a:alpha val="30196"/>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noProof="0" dirty="0"/>
            </a:p>
          </p:txBody>
        </p:sp>
      </p:grpSp>
      <p:grpSp>
        <p:nvGrpSpPr>
          <p:cNvPr id="37" name="Group 36">
            <a:extLst>
              <a:ext uri="{FF2B5EF4-FFF2-40B4-BE49-F238E27FC236}">
                <a16:creationId xmlns:a16="http://schemas.microsoft.com/office/drawing/2014/main" id="{CE2E465A-3DA9-469F-BDA4-B1EF0F0335E7}"/>
              </a:ext>
            </a:extLst>
          </p:cNvPr>
          <p:cNvGrpSpPr/>
          <p:nvPr/>
        </p:nvGrpSpPr>
        <p:grpSpPr>
          <a:xfrm>
            <a:off x="8648794" y="5879157"/>
            <a:ext cx="2307915" cy="369595"/>
            <a:chOff x="14277101" y="9092077"/>
            <a:chExt cx="4615829" cy="739190"/>
          </a:xfrm>
        </p:grpSpPr>
        <p:sp>
          <p:nvSpPr>
            <p:cNvPr id="25" name="TextBox 24">
              <a:extLst>
                <a:ext uri="{FF2B5EF4-FFF2-40B4-BE49-F238E27FC236}">
                  <a16:creationId xmlns:a16="http://schemas.microsoft.com/office/drawing/2014/main" id="{7B99466E-AAEE-4FA4-ABD7-A64FC4C701AA}"/>
                </a:ext>
              </a:extLst>
            </p:cNvPr>
            <p:cNvSpPr txBox="1"/>
            <p:nvPr/>
          </p:nvSpPr>
          <p:spPr>
            <a:xfrm>
              <a:off x="15243810" y="9092077"/>
              <a:ext cx="3443380" cy="387798"/>
            </a:xfrm>
            <a:prstGeom prst="rect">
              <a:avLst/>
            </a:prstGeom>
            <a:noFill/>
          </p:spPr>
          <p:txBody>
            <a:bodyPr wrap="square" lIns="0" tIns="0" rIns="0" bIns="0" rtlCol="0">
              <a:noAutofit/>
            </a:bodyPr>
            <a:lstStyle/>
            <a:p>
              <a:pPr>
                <a:lnSpc>
                  <a:spcPct val="90000"/>
                </a:lnSpc>
              </a:pPr>
              <a:r>
                <a:rPr lang="en-US" sz="1600" b="1" noProof="0" dirty="0">
                  <a:solidFill>
                    <a:schemeClr val="bg1"/>
                  </a:solidFill>
                  <a:cs typeface="Arial" panose="020B0604020202020204" pitchFamily="34" charset="0"/>
                </a:rPr>
                <a:t>CO2 Concentration</a:t>
              </a:r>
              <a:endParaRPr lang="en-US" sz="2000" b="1" noProof="0" dirty="0">
                <a:solidFill>
                  <a:schemeClr val="bg1"/>
                </a:solidFill>
                <a:cs typeface="Arial" panose="020B0604020202020204" pitchFamily="34" charset="0"/>
              </a:endParaRPr>
            </a:p>
          </p:txBody>
        </p:sp>
        <p:sp>
          <p:nvSpPr>
            <p:cNvPr id="26" name="TextBox 25">
              <a:extLst>
                <a:ext uri="{FF2B5EF4-FFF2-40B4-BE49-F238E27FC236}">
                  <a16:creationId xmlns:a16="http://schemas.microsoft.com/office/drawing/2014/main" id="{01F5E3A9-B907-4DF0-AE98-916F647B7E78}"/>
                </a:ext>
              </a:extLst>
            </p:cNvPr>
            <p:cNvSpPr txBox="1"/>
            <p:nvPr/>
          </p:nvSpPr>
          <p:spPr>
            <a:xfrm>
              <a:off x="15263645" y="9581968"/>
              <a:ext cx="3629285" cy="249299"/>
            </a:xfrm>
            <a:prstGeom prst="rect">
              <a:avLst/>
            </a:prstGeom>
            <a:noFill/>
          </p:spPr>
          <p:txBody>
            <a:bodyPr wrap="square" lIns="0" tIns="0" rIns="0" bIns="0" rtlCol="0">
              <a:noAutofit/>
            </a:bodyPr>
            <a:lstStyle/>
            <a:p>
              <a:pPr>
                <a:lnSpc>
                  <a:spcPct val="90000"/>
                </a:lnSpc>
              </a:pPr>
              <a:r>
                <a:rPr lang="en-US" sz="1000" b="1" noProof="0" dirty="0">
                  <a:solidFill>
                    <a:srgbClr val="ED1C24"/>
                  </a:solidFill>
                  <a:cs typeface="Arial" panose="020B0604020202020204" pitchFamily="34" charset="0"/>
                </a:rPr>
                <a:t>Climate</a:t>
              </a:r>
              <a:endParaRPr lang="en-US" sz="1400" b="1" noProof="0" dirty="0">
                <a:solidFill>
                  <a:srgbClr val="ED1C24"/>
                </a:solidFill>
                <a:cs typeface="Arial" panose="020B0604020202020204" pitchFamily="34" charset="0"/>
              </a:endParaRPr>
            </a:p>
          </p:txBody>
        </p:sp>
        <p:sp>
          <p:nvSpPr>
            <p:cNvPr id="27" name="Oval 26">
              <a:extLst>
                <a:ext uri="{FF2B5EF4-FFF2-40B4-BE49-F238E27FC236}">
                  <a16:creationId xmlns:a16="http://schemas.microsoft.com/office/drawing/2014/main" id="{57244746-0D61-4B16-A116-0A2E016D9DDD}"/>
                </a:ext>
              </a:extLst>
            </p:cNvPr>
            <p:cNvSpPr/>
            <p:nvPr/>
          </p:nvSpPr>
          <p:spPr>
            <a:xfrm>
              <a:off x="14277101" y="9129995"/>
              <a:ext cx="627407" cy="627405"/>
            </a:xfrm>
            <a:prstGeom prst="ellipse">
              <a:avLst/>
            </a:prstGeom>
            <a:solidFill>
              <a:srgbClr val="FFFFFF">
                <a:alpha val="30196"/>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noProof="0" dirty="0"/>
            </a:p>
          </p:txBody>
        </p:sp>
      </p:grpSp>
      <p:grpSp>
        <p:nvGrpSpPr>
          <p:cNvPr id="40" name="Group 39">
            <a:extLst>
              <a:ext uri="{FF2B5EF4-FFF2-40B4-BE49-F238E27FC236}">
                <a16:creationId xmlns:a16="http://schemas.microsoft.com/office/drawing/2014/main" id="{DC18B91B-36B0-4F7A-A0AC-75C21D989BFD}"/>
              </a:ext>
            </a:extLst>
          </p:cNvPr>
          <p:cNvGrpSpPr/>
          <p:nvPr/>
        </p:nvGrpSpPr>
        <p:grpSpPr>
          <a:xfrm>
            <a:off x="9536291" y="673302"/>
            <a:ext cx="2307915" cy="369595"/>
            <a:chOff x="19071788" y="1346603"/>
            <a:chExt cx="4615829" cy="739190"/>
          </a:xfrm>
        </p:grpSpPr>
        <p:sp>
          <p:nvSpPr>
            <p:cNvPr id="28" name="TextBox 27">
              <a:extLst>
                <a:ext uri="{FF2B5EF4-FFF2-40B4-BE49-F238E27FC236}">
                  <a16:creationId xmlns:a16="http://schemas.microsoft.com/office/drawing/2014/main" id="{3D226665-B49D-4A00-88DA-C664C9F5884A}"/>
                </a:ext>
              </a:extLst>
            </p:cNvPr>
            <p:cNvSpPr txBox="1"/>
            <p:nvPr/>
          </p:nvSpPr>
          <p:spPr>
            <a:xfrm>
              <a:off x="20038497" y="1346603"/>
              <a:ext cx="3443380" cy="387798"/>
            </a:xfrm>
            <a:prstGeom prst="rect">
              <a:avLst/>
            </a:prstGeom>
            <a:noFill/>
          </p:spPr>
          <p:txBody>
            <a:bodyPr wrap="square" lIns="0" tIns="0" rIns="0" bIns="0" rtlCol="0">
              <a:noAutofit/>
            </a:bodyPr>
            <a:lstStyle/>
            <a:p>
              <a:pPr>
                <a:lnSpc>
                  <a:spcPct val="90000"/>
                </a:lnSpc>
              </a:pPr>
              <a:r>
                <a:rPr lang="en-US" sz="1600" b="1" noProof="0" dirty="0" err="1">
                  <a:solidFill>
                    <a:schemeClr val="bg1"/>
                  </a:solidFill>
                  <a:cs typeface="Arial" panose="020B0604020202020204" pitchFamily="34" charset="0"/>
                </a:rPr>
                <a:t>Meteo</a:t>
              </a:r>
              <a:r>
                <a:rPr lang="en-US" sz="1600" b="1" noProof="0" dirty="0">
                  <a:solidFill>
                    <a:schemeClr val="bg1"/>
                  </a:solidFill>
                  <a:cs typeface="Arial" panose="020B0604020202020204" pitchFamily="34" charset="0"/>
                </a:rPr>
                <a:t> Data</a:t>
              </a:r>
              <a:endParaRPr lang="en-US" sz="2000" b="1" noProof="0" dirty="0">
                <a:solidFill>
                  <a:schemeClr val="bg1"/>
                </a:solidFill>
                <a:cs typeface="Arial" panose="020B0604020202020204" pitchFamily="34" charset="0"/>
              </a:endParaRPr>
            </a:p>
          </p:txBody>
        </p:sp>
        <p:sp>
          <p:nvSpPr>
            <p:cNvPr id="29" name="TextBox 28">
              <a:extLst>
                <a:ext uri="{FF2B5EF4-FFF2-40B4-BE49-F238E27FC236}">
                  <a16:creationId xmlns:a16="http://schemas.microsoft.com/office/drawing/2014/main" id="{1A16E599-B5D7-4B7B-946D-FEA0072333B5}"/>
                </a:ext>
              </a:extLst>
            </p:cNvPr>
            <p:cNvSpPr txBox="1"/>
            <p:nvPr/>
          </p:nvSpPr>
          <p:spPr>
            <a:xfrm>
              <a:off x="20058332" y="1836494"/>
              <a:ext cx="3629285" cy="249299"/>
            </a:xfrm>
            <a:prstGeom prst="rect">
              <a:avLst/>
            </a:prstGeom>
            <a:noFill/>
          </p:spPr>
          <p:txBody>
            <a:bodyPr wrap="square" lIns="0" tIns="0" rIns="0" bIns="0" rtlCol="0">
              <a:noAutofit/>
            </a:bodyPr>
            <a:lstStyle/>
            <a:p>
              <a:pPr>
                <a:lnSpc>
                  <a:spcPct val="90000"/>
                </a:lnSpc>
              </a:pPr>
              <a:r>
                <a:rPr lang="en-US" sz="1000" b="1" noProof="0" dirty="0">
                  <a:solidFill>
                    <a:srgbClr val="ED1C24"/>
                  </a:solidFill>
                  <a:cs typeface="Arial" panose="020B0604020202020204" pitchFamily="34" charset="0"/>
                </a:rPr>
                <a:t>Climate</a:t>
              </a:r>
              <a:endParaRPr lang="en-US" sz="1400" b="1" noProof="0" dirty="0">
                <a:solidFill>
                  <a:srgbClr val="ED1C24"/>
                </a:solidFill>
                <a:cs typeface="Arial" panose="020B0604020202020204" pitchFamily="34" charset="0"/>
              </a:endParaRPr>
            </a:p>
          </p:txBody>
        </p:sp>
        <p:sp>
          <p:nvSpPr>
            <p:cNvPr id="30" name="Oval 29">
              <a:extLst>
                <a:ext uri="{FF2B5EF4-FFF2-40B4-BE49-F238E27FC236}">
                  <a16:creationId xmlns:a16="http://schemas.microsoft.com/office/drawing/2014/main" id="{8DEE18E5-245E-487E-8BA1-147D8F6ADFAD}"/>
                </a:ext>
              </a:extLst>
            </p:cNvPr>
            <p:cNvSpPr/>
            <p:nvPr/>
          </p:nvSpPr>
          <p:spPr>
            <a:xfrm>
              <a:off x="19071788" y="1384521"/>
              <a:ext cx="627407" cy="627405"/>
            </a:xfrm>
            <a:prstGeom prst="ellipse">
              <a:avLst/>
            </a:prstGeom>
            <a:solidFill>
              <a:srgbClr val="FFFFFF">
                <a:alpha val="30196"/>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noProof="0" dirty="0"/>
            </a:p>
          </p:txBody>
        </p:sp>
      </p:grpSp>
      <p:grpSp>
        <p:nvGrpSpPr>
          <p:cNvPr id="7" name="Group 6">
            <a:extLst>
              <a:ext uri="{FF2B5EF4-FFF2-40B4-BE49-F238E27FC236}">
                <a16:creationId xmlns:a16="http://schemas.microsoft.com/office/drawing/2014/main" id="{7BA93F1F-B218-4EB5-A980-B6F37FA7CE2B}"/>
              </a:ext>
            </a:extLst>
          </p:cNvPr>
          <p:cNvGrpSpPr/>
          <p:nvPr/>
        </p:nvGrpSpPr>
        <p:grpSpPr>
          <a:xfrm>
            <a:off x="6710072" y="5049833"/>
            <a:ext cx="2307915" cy="369595"/>
            <a:chOff x="13234988" y="6165613"/>
            <a:chExt cx="4615829" cy="739190"/>
          </a:xfrm>
        </p:grpSpPr>
        <p:sp>
          <p:nvSpPr>
            <p:cNvPr id="31" name="TextBox 30">
              <a:extLst>
                <a:ext uri="{FF2B5EF4-FFF2-40B4-BE49-F238E27FC236}">
                  <a16:creationId xmlns:a16="http://schemas.microsoft.com/office/drawing/2014/main" id="{7461C548-39DC-4222-AF35-F52635C337FE}"/>
                </a:ext>
              </a:extLst>
            </p:cNvPr>
            <p:cNvSpPr txBox="1"/>
            <p:nvPr/>
          </p:nvSpPr>
          <p:spPr>
            <a:xfrm>
              <a:off x="14201697" y="6165613"/>
              <a:ext cx="3443380" cy="387798"/>
            </a:xfrm>
            <a:prstGeom prst="rect">
              <a:avLst/>
            </a:prstGeom>
            <a:noFill/>
          </p:spPr>
          <p:txBody>
            <a:bodyPr wrap="square" lIns="0" tIns="0" rIns="0" bIns="0" rtlCol="0">
              <a:noAutofit/>
            </a:bodyPr>
            <a:lstStyle/>
            <a:p>
              <a:pPr>
                <a:lnSpc>
                  <a:spcPct val="90000"/>
                </a:lnSpc>
              </a:pPr>
              <a:r>
                <a:rPr lang="en-US" sz="1600" b="1" noProof="0" dirty="0">
                  <a:solidFill>
                    <a:schemeClr val="bg1"/>
                  </a:solidFill>
                  <a:cs typeface="Arial" panose="020B0604020202020204" pitchFamily="34" charset="0"/>
                </a:rPr>
                <a:t>Aspirators</a:t>
              </a:r>
              <a:endParaRPr lang="en-US" sz="2000" b="1" noProof="0" dirty="0">
                <a:solidFill>
                  <a:schemeClr val="bg1"/>
                </a:solidFill>
                <a:cs typeface="Arial" panose="020B0604020202020204" pitchFamily="34" charset="0"/>
              </a:endParaRPr>
            </a:p>
          </p:txBody>
        </p:sp>
        <p:sp>
          <p:nvSpPr>
            <p:cNvPr id="32" name="TextBox 31">
              <a:extLst>
                <a:ext uri="{FF2B5EF4-FFF2-40B4-BE49-F238E27FC236}">
                  <a16:creationId xmlns:a16="http://schemas.microsoft.com/office/drawing/2014/main" id="{42BAB580-6F32-4EF2-8C5C-998EAD763BB8}"/>
                </a:ext>
              </a:extLst>
            </p:cNvPr>
            <p:cNvSpPr txBox="1"/>
            <p:nvPr/>
          </p:nvSpPr>
          <p:spPr>
            <a:xfrm>
              <a:off x="14221532" y="6655504"/>
              <a:ext cx="3629285" cy="249299"/>
            </a:xfrm>
            <a:prstGeom prst="rect">
              <a:avLst/>
            </a:prstGeom>
            <a:noFill/>
          </p:spPr>
          <p:txBody>
            <a:bodyPr wrap="square" lIns="0" tIns="0" rIns="0" bIns="0" rtlCol="0">
              <a:noAutofit/>
            </a:bodyPr>
            <a:lstStyle/>
            <a:p>
              <a:pPr>
                <a:lnSpc>
                  <a:spcPct val="90000"/>
                </a:lnSpc>
              </a:pPr>
              <a:r>
                <a:rPr lang="en-US" sz="1000" b="1" noProof="0" dirty="0">
                  <a:solidFill>
                    <a:srgbClr val="ED1C24"/>
                  </a:solidFill>
                  <a:cs typeface="Arial" panose="020B0604020202020204" pitchFamily="34" charset="0"/>
                </a:rPr>
                <a:t>Climate</a:t>
              </a:r>
              <a:endParaRPr lang="en-US" sz="1400" b="1" noProof="0" dirty="0">
                <a:solidFill>
                  <a:srgbClr val="ED1C24"/>
                </a:solidFill>
                <a:cs typeface="Arial" panose="020B0604020202020204" pitchFamily="34" charset="0"/>
              </a:endParaRPr>
            </a:p>
          </p:txBody>
        </p:sp>
        <p:sp>
          <p:nvSpPr>
            <p:cNvPr id="33" name="Oval 32">
              <a:extLst>
                <a:ext uri="{FF2B5EF4-FFF2-40B4-BE49-F238E27FC236}">
                  <a16:creationId xmlns:a16="http://schemas.microsoft.com/office/drawing/2014/main" id="{577396F2-66D9-4E56-8970-C2331D79CE07}"/>
                </a:ext>
              </a:extLst>
            </p:cNvPr>
            <p:cNvSpPr/>
            <p:nvPr/>
          </p:nvSpPr>
          <p:spPr>
            <a:xfrm>
              <a:off x="13234988" y="6203531"/>
              <a:ext cx="627407" cy="627405"/>
            </a:xfrm>
            <a:prstGeom prst="ellipse">
              <a:avLst/>
            </a:prstGeom>
            <a:solidFill>
              <a:srgbClr val="FFFFFF">
                <a:alpha val="30196"/>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noProof="0" dirty="0"/>
            </a:p>
          </p:txBody>
        </p:sp>
      </p:grpSp>
      <p:grpSp>
        <p:nvGrpSpPr>
          <p:cNvPr id="5" name="Group 4">
            <a:extLst>
              <a:ext uri="{FF2B5EF4-FFF2-40B4-BE49-F238E27FC236}">
                <a16:creationId xmlns:a16="http://schemas.microsoft.com/office/drawing/2014/main" id="{18DB4DAF-C522-4E4D-A3E8-C671511DCCAF}"/>
              </a:ext>
            </a:extLst>
          </p:cNvPr>
          <p:cNvGrpSpPr/>
          <p:nvPr/>
        </p:nvGrpSpPr>
        <p:grpSpPr>
          <a:xfrm>
            <a:off x="8345623" y="2289486"/>
            <a:ext cx="2329604" cy="369595"/>
            <a:chOff x="14143778" y="3669732"/>
            <a:chExt cx="4659207" cy="739190"/>
          </a:xfrm>
        </p:grpSpPr>
        <p:sp>
          <p:nvSpPr>
            <p:cNvPr id="34" name="TextBox 33">
              <a:extLst>
                <a:ext uri="{FF2B5EF4-FFF2-40B4-BE49-F238E27FC236}">
                  <a16:creationId xmlns:a16="http://schemas.microsoft.com/office/drawing/2014/main" id="{62EE73D2-513E-4052-9280-384B63DC3EDA}"/>
                </a:ext>
              </a:extLst>
            </p:cNvPr>
            <p:cNvSpPr txBox="1"/>
            <p:nvPr/>
          </p:nvSpPr>
          <p:spPr>
            <a:xfrm>
              <a:off x="15110487" y="3669732"/>
              <a:ext cx="3692498" cy="387798"/>
            </a:xfrm>
            <a:prstGeom prst="rect">
              <a:avLst/>
            </a:prstGeom>
            <a:noFill/>
          </p:spPr>
          <p:txBody>
            <a:bodyPr wrap="square" lIns="0" tIns="0" rIns="0" bIns="0" rtlCol="0">
              <a:noAutofit/>
            </a:bodyPr>
            <a:lstStyle/>
            <a:p>
              <a:pPr>
                <a:lnSpc>
                  <a:spcPct val="90000"/>
                </a:lnSpc>
              </a:pPr>
              <a:r>
                <a:rPr lang="en-US" sz="1600" b="1" noProof="0" dirty="0">
                  <a:solidFill>
                    <a:schemeClr val="bg1"/>
                  </a:solidFill>
                  <a:cs typeface="Arial" panose="020B0604020202020204" pitchFamily="34" charset="0"/>
                </a:rPr>
                <a:t>Drain measurements</a:t>
              </a:r>
              <a:endParaRPr lang="en-US" sz="2000" b="1" noProof="0" dirty="0">
                <a:solidFill>
                  <a:schemeClr val="bg1"/>
                </a:solidFill>
                <a:cs typeface="Arial" panose="020B0604020202020204" pitchFamily="34" charset="0"/>
              </a:endParaRPr>
            </a:p>
          </p:txBody>
        </p:sp>
        <p:sp>
          <p:nvSpPr>
            <p:cNvPr id="35" name="TextBox 34">
              <a:extLst>
                <a:ext uri="{FF2B5EF4-FFF2-40B4-BE49-F238E27FC236}">
                  <a16:creationId xmlns:a16="http://schemas.microsoft.com/office/drawing/2014/main" id="{2867C470-E24A-41DB-B473-B1E72E916FFD}"/>
                </a:ext>
              </a:extLst>
            </p:cNvPr>
            <p:cNvSpPr txBox="1"/>
            <p:nvPr/>
          </p:nvSpPr>
          <p:spPr>
            <a:xfrm>
              <a:off x="15130322" y="4159623"/>
              <a:ext cx="3629285" cy="249299"/>
            </a:xfrm>
            <a:prstGeom prst="rect">
              <a:avLst/>
            </a:prstGeom>
            <a:noFill/>
          </p:spPr>
          <p:txBody>
            <a:bodyPr wrap="square" lIns="0" tIns="0" rIns="0" bIns="0" rtlCol="0">
              <a:noAutofit/>
            </a:bodyPr>
            <a:lstStyle/>
            <a:p>
              <a:pPr>
                <a:lnSpc>
                  <a:spcPct val="90000"/>
                </a:lnSpc>
              </a:pPr>
              <a:r>
                <a:rPr lang="en-US" sz="1000" b="1" noProof="0" dirty="0">
                  <a:solidFill>
                    <a:srgbClr val="ED1C24"/>
                  </a:solidFill>
                  <a:cs typeface="Arial" panose="020B0604020202020204" pitchFamily="34" charset="0"/>
                </a:rPr>
                <a:t>Irrigation &amp; plant health</a:t>
              </a:r>
              <a:endParaRPr lang="en-US" sz="1400" b="1" noProof="0" dirty="0">
                <a:solidFill>
                  <a:srgbClr val="ED1C24"/>
                </a:solidFill>
                <a:cs typeface="Arial" panose="020B0604020202020204" pitchFamily="34" charset="0"/>
              </a:endParaRPr>
            </a:p>
          </p:txBody>
        </p:sp>
        <p:sp>
          <p:nvSpPr>
            <p:cNvPr id="36" name="Oval 35">
              <a:extLst>
                <a:ext uri="{FF2B5EF4-FFF2-40B4-BE49-F238E27FC236}">
                  <a16:creationId xmlns:a16="http://schemas.microsoft.com/office/drawing/2014/main" id="{35042E7D-B44A-4C89-B7E9-03F68F347394}"/>
                </a:ext>
              </a:extLst>
            </p:cNvPr>
            <p:cNvSpPr/>
            <p:nvPr/>
          </p:nvSpPr>
          <p:spPr>
            <a:xfrm>
              <a:off x="14143778" y="3707650"/>
              <a:ext cx="627408" cy="627406"/>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noProof="0" dirty="0"/>
            </a:p>
          </p:txBody>
        </p:sp>
      </p:grpSp>
      <p:grpSp>
        <p:nvGrpSpPr>
          <p:cNvPr id="8" name="Group 7">
            <a:extLst>
              <a:ext uri="{FF2B5EF4-FFF2-40B4-BE49-F238E27FC236}">
                <a16:creationId xmlns:a16="http://schemas.microsoft.com/office/drawing/2014/main" id="{EBBD68B4-19FA-96BD-C7E3-F0C3113F8DB0}"/>
              </a:ext>
            </a:extLst>
          </p:cNvPr>
          <p:cNvGrpSpPr/>
          <p:nvPr/>
        </p:nvGrpSpPr>
        <p:grpSpPr>
          <a:xfrm>
            <a:off x="6305184" y="3421982"/>
            <a:ext cx="3231107" cy="369595"/>
            <a:chOff x="14143778" y="3669732"/>
            <a:chExt cx="6462213" cy="739190"/>
          </a:xfrm>
        </p:grpSpPr>
        <p:sp>
          <p:nvSpPr>
            <p:cNvPr id="10" name="TextBox 9">
              <a:extLst>
                <a:ext uri="{FF2B5EF4-FFF2-40B4-BE49-F238E27FC236}">
                  <a16:creationId xmlns:a16="http://schemas.microsoft.com/office/drawing/2014/main" id="{0FFAA86A-8963-56EF-EE84-9950293E0107}"/>
                </a:ext>
              </a:extLst>
            </p:cNvPr>
            <p:cNvSpPr txBox="1"/>
            <p:nvPr/>
          </p:nvSpPr>
          <p:spPr>
            <a:xfrm>
              <a:off x="15110486" y="3669732"/>
              <a:ext cx="5495505" cy="489892"/>
            </a:xfrm>
            <a:prstGeom prst="rect">
              <a:avLst/>
            </a:prstGeom>
            <a:noFill/>
          </p:spPr>
          <p:txBody>
            <a:bodyPr wrap="square" lIns="0" tIns="0" rIns="0" bIns="0" rtlCol="0">
              <a:noAutofit/>
            </a:bodyPr>
            <a:lstStyle/>
            <a:p>
              <a:pPr>
                <a:lnSpc>
                  <a:spcPct val="90000"/>
                </a:lnSpc>
              </a:pPr>
              <a:r>
                <a:rPr lang="en-US" sz="1600" b="1" noProof="0" dirty="0">
                  <a:solidFill>
                    <a:schemeClr val="bg1"/>
                  </a:solidFill>
                  <a:cs typeface="Arial" panose="020B0604020202020204" pitchFamily="34" charset="0"/>
                </a:rPr>
                <a:t>Root-Zone Water Content </a:t>
              </a:r>
              <a:endParaRPr lang="en-US" sz="2000" b="1" noProof="0" dirty="0">
                <a:solidFill>
                  <a:schemeClr val="bg1"/>
                </a:solidFill>
                <a:cs typeface="Arial" panose="020B0604020202020204" pitchFamily="34" charset="0"/>
              </a:endParaRPr>
            </a:p>
          </p:txBody>
        </p:sp>
        <p:sp>
          <p:nvSpPr>
            <p:cNvPr id="11" name="TextBox 10">
              <a:extLst>
                <a:ext uri="{FF2B5EF4-FFF2-40B4-BE49-F238E27FC236}">
                  <a16:creationId xmlns:a16="http://schemas.microsoft.com/office/drawing/2014/main" id="{796570D0-FBF9-707B-86EB-5324377B2E65}"/>
                </a:ext>
              </a:extLst>
            </p:cNvPr>
            <p:cNvSpPr txBox="1"/>
            <p:nvPr/>
          </p:nvSpPr>
          <p:spPr>
            <a:xfrm>
              <a:off x="15130322" y="4159623"/>
              <a:ext cx="3629285" cy="249299"/>
            </a:xfrm>
            <a:prstGeom prst="rect">
              <a:avLst/>
            </a:prstGeom>
            <a:noFill/>
          </p:spPr>
          <p:txBody>
            <a:bodyPr wrap="square" lIns="0" tIns="0" rIns="0" bIns="0" rtlCol="0">
              <a:noAutofit/>
            </a:bodyPr>
            <a:lstStyle/>
            <a:p>
              <a:pPr>
                <a:lnSpc>
                  <a:spcPct val="90000"/>
                </a:lnSpc>
              </a:pPr>
              <a:r>
                <a:rPr lang="en-US" sz="1000" b="1" noProof="0" dirty="0">
                  <a:solidFill>
                    <a:srgbClr val="ED1C24"/>
                  </a:solidFill>
                  <a:cs typeface="Arial" panose="020B0604020202020204" pitchFamily="34" charset="0"/>
                </a:rPr>
                <a:t>Irrigation &amp; plant health</a:t>
              </a:r>
              <a:endParaRPr lang="en-US" sz="1400" b="1" noProof="0" dirty="0">
                <a:solidFill>
                  <a:srgbClr val="ED1C24"/>
                </a:solidFill>
                <a:cs typeface="Arial" panose="020B0604020202020204" pitchFamily="34" charset="0"/>
              </a:endParaRPr>
            </a:p>
          </p:txBody>
        </p:sp>
        <p:sp>
          <p:nvSpPr>
            <p:cNvPr id="12" name="Oval 11">
              <a:extLst>
                <a:ext uri="{FF2B5EF4-FFF2-40B4-BE49-F238E27FC236}">
                  <a16:creationId xmlns:a16="http://schemas.microsoft.com/office/drawing/2014/main" id="{E8162810-C66A-6D8A-5AB2-28B796551C06}"/>
                </a:ext>
              </a:extLst>
            </p:cNvPr>
            <p:cNvSpPr/>
            <p:nvPr/>
          </p:nvSpPr>
          <p:spPr>
            <a:xfrm>
              <a:off x="14143778" y="3707650"/>
              <a:ext cx="627408" cy="627406"/>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noProof="0" dirty="0"/>
            </a:p>
          </p:txBody>
        </p:sp>
      </p:grpSp>
      <p:sp>
        <p:nvSpPr>
          <p:cNvPr id="2" name="Titel 1">
            <a:extLst>
              <a:ext uri="{FF2B5EF4-FFF2-40B4-BE49-F238E27FC236}">
                <a16:creationId xmlns:a16="http://schemas.microsoft.com/office/drawing/2014/main" id="{189174EA-C86C-A748-5199-69F0B3299C2D}"/>
              </a:ext>
            </a:extLst>
          </p:cNvPr>
          <p:cNvSpPr>
            <a:spLocks noGrp="1"/>
          </p:cNvSpPr>
          <p:nvPr>
            <p:ph type="title"/>
          </p:nvPr>
        </p:nvSpPr>
        <p:spPr>
          <a:xfrm>
            <a:off x="866640" y="814388"/>
            <a:ext cx="3912058" cy="2137818"/>
          </a:xfrm>
        </p:spPr>
        <p:txBody>
          <a:bodyPr/>
          <a:lstStyle/>
          <a:p>
            <a:pPr algn="ctr"/>
            <a:r>
              <a:rPr lang="en-US" b="1" noProof="0" dirty="0"/>
              <a:t>At this point, we possess</a:t>
            </a:r>
            <a:br>
              <a:rPr lang="en-US" b="1" noProof="0" dirty="0"/>
            </a:br>
            <a:r>
              <a:rPr lang="en-US" b="1" noProof="0" dirty="0"/>
              <a:t>all the necessary </a:t>
            </a:r>
            <a:br>
              <a:rPr lang="en-US" b="1" noProof="0" dirty="0"/>
            </a:br>
            <a:r>
              <a:rPr lang="en-US" b="1" noProof="0" dirty="0"/>
              <a:t>information.</a:t>
            </a:r>
            <a:endParaRPr lang="en-US" noProof="0" dirty="0">
              <a:solidFill>
                <a:schemeClr val="bg1"/>
              </a:solidFill>
            </a:endParaRPr>
          </a:p>
        </p:txBody>
      </p:sp>
      <p:sp>
        <p:nvSpPr>
          <p:cNvPr id="42" name="Tijdelijke aanduiding voor tekst 41">
            <a:extLst>
              <a:ext uri="{FF2B5EF4-FFF2-40B4-BE49-F238E27FC236}">
                <a16:creationId xmlns:a16="http://schemas.microsoft.com/office/drawing/2014/main" id="{0C69F68C-69F0-2B2D-C52E-1BB4988C5832}"/>
              </a:ext>
            </a:extLst>
          </p:cNvPr>
          <p:cNvSpPr>
            <a:spLocks noGrp="1"/>
          </p:cNvSpPr>
          <p:nvPr>
            <p:ph type="body" sz="quarter" idx="11"/>
          </p:nvPr>
        </p:nvSpPr>
        <p:spPr>
          <a:xfrm>
            <a:off x="814388" y="3345374"/>
            <a:ext cx="4202112" cy="1846659"/>
          </a:xfrm>
        </p:spPr>
        <p:txBody>
          <a:bodyPr/>
          <a:lstStyle/>
          <a:p>
            <a:r>
              <a:rPr lang="en-US" noProof="0" dirty="0">
                <a:solidFill>
                  <a:schemeClr val="bg1"/>
                </a:solidFill>
              </a:rPr>
              <a:t>To become a successful grower in the future, it is essential to first grasp the physics of cultivation and understand plant behavior.</a:t>
            </a:r>
            <a:br>
              <a:rPr lang="en-US" noProof="0" dirty="0">
                <a:solidFill>
                  <a:schemeClr val="bg1"/>
                </a:solidFill>
              </a:rPr>
            </a:br>
            <a:br>
              <a:rPr lang="en-US" noProof="0" dirty="0">
                <a:solidFill>
                  <a:schemeClr val="bg1"/>
                </a:solidFill>
              </a:rPr>
            </a:br>
            <a:r>
              <a:rPr lang="en-US" noProof="0" dirty="0">
                <a:solidFill>
                  <a:schemeClr val="bg1"/>
                </a:solidFill>
              </a:rPr>
              <a:t>After gaining that understanding, we can begin working with the data we have gathered.</a:t>
            </a:r>
            <a:endParaRPr lang="en-US" noProof="0" dirty="0"/>
          </a:p>
        </p:txBody>
      </p:sp>
    </p:spTree>
    <p:extLst>
      <p:ext uri="{BB962C8B-B14F-4D97-AF65-F5344CB8AC3E}">
        <p14:creationId xmlns:p14="http://schemas.microsoft.com/office/powerpoint/2010/main" val="368717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61" fill="hold"/>
                                        <p:tgtEl>
                                          <p:spTgt spid="4"/>
                                        </p:tgtEl>
                                      </p:cBhvr>
                                    </p:cmd>
                                  </p:childTnLst>
                                </p:cTn>
                              </p:par>
                              <p:par>
                                <p:cTn id="7" presetID="1" presetClass="entr" presetSubtype="0" fill="hold" nodeType="withEffect">
                                  <p:stCondLst>
                                    <p:cond delay="30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50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140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170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nodeType="withEffect">
                                  <p:stCondLst>
                                    <p:cond delay="320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450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600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03E2B-42A7-24DF-6D80-EA0D6ECB264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6735F01-3F3F-AF73-2D80-650F1441940C}"/>
              </a:ext>
            </a:extLst>
          </p:cNvPr>
          <p:cNvSpPr>
            <a:spLocks noGrp="1"/>
          </p:cNvSpPr>
          <p:nvPr>
            <p:ph type="title"/>
          </p:nvPr>
        </p:nvSpPr>
        <p:spPr>
          <a:xfrm>
            <a:off x="126206" y="727663"/>
            <a:ext cx="5969795" cy="538655"/>
          </a:xfrm>
        </p:spPr>
        <p:txBody>
          <a:bodyPr/>
          <a:lstStyle/>
          <a:p>
            <a:pPr algn="ctr"/>
            <a:r>
              <a:rPr lang="en-US" b="1" noProof="0" dirty="0"/>
              <a:t>In what ways can </a:t>
            </a:r>
            <a:br>
              <a:rPr lang="en-US" b="1" noProof="0" dirty="0"/>
            </a:br>
            <a:r>
              <a:rPr lang="en-US" b="1" noProof="0" dirty="0"/>
              <a:t>contemporary technologies </a:t>
            </a:r>
            <a:br>
              <a:rPr lang="en-US" b="1" noProof="0" dirty="0"/>
            </a:br>
            <a:r>
              <a:rPr lang="en-US" b="1" noProof="0" dirty="0"/>
              <a:t>assist us</a:t>
            </a:r>
            <a:endParaRPr lang="en-US" sz="3200" noProof="0" dirty="0"/>
          </a:p>
        </p:txBody>
      </p:sp>
      <p:pic>
        <p:nvPicPr>
          <p:cNvPr id="8" name="Graphic 7">
            <a:extLst>
              <a:ext uri="{FF2B5EF4-FFF2-40B4-BE49-F238E27FC236}">
                <a16:creationId xmlns:a16="http://schemas.microsoft.com/office/drawing/2014/main" id="{216D14C4-10D7-9269-B408-0087E18A73B1}"/>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0" y="6653835"/>
            <a:ext cx="12192000" cy="204165"/>
          </a:xfrm>
          <a:prstGeom prst="rect">
            <a:avLst/>
          </a:prstGeom>
        </p:spPr>
      </p:pic>
      <p:pic>
        <p:nvPicPr>
          <p:cNvPr id="7" name="Afbeelding 6" descr="Afbeelding met tekst, ontwerp&#10;&#10;Automatisch gegenereerde beschrijving">
            <a:extLst>
              <a:ext uri="{FF2B5EF4-FFF2-40B4-BE49-F238E27FC236}">
                <a16:creationId xmlns:a16="http://schemas.microsoft.com/office/drawing/2014/main" id="{45457F71-47E1-20F5-F8CD-3C3CD1B7EFDC}"/>
              </a:ext>
            </a:extLst>
          </p:cNvPr>
          <p:cNvPicPr>
            <a:picLocks noChangeAspect="1"/>
          </p:cNvPicPr>
          <p:nvPr/>
        </p:nvPicPr>
        <p:blipFill>
          <a:blip r:embed="rId4">
            <a:extLst>
              <a:ext uri="{28A0092B-C50C-407E-A947-70E740481C1C}">
                <a14:useLocalDpi xmlns:a14="http://schemas.microsoft.com/office/drawing/2010/main" val="0"/>
              </a:ext>
            </a:extLst>
          </a:blip>
          <a:srcRect b="17239"/>
          <a:stretch>
            <a:fillRect/>
          </a:stretch>
        </p:blipFill>
        <p:spPr>
          <a:xfrm>
            <a:off x="814388" y="3915435"/>
            <a:ext cx="3783130" cy="2348206"/>
          </a:xfrm>
          <a:prstGeom prst="rect">
            <a:avLst/>
          </a:prstGeom>
        </p:spPr>
      </p:pic>
      <p:pic>
        <p:nvPicPr>
          <p:cNvPr id="9" name="Afbeelding 8" descr="Afbeelding met tekst, ontwerp&#10;&#10;Automatisch gegenereerde beschrijving">
            <a:extLst>
              <a:ext uri="{FF2B5EF4-FFF2-40B4-BE49-F238E27FC236}">
                <a16:creationId xmlns:a16="http://schemas.microsoft.com/office/drawing/2014/main" id="{CE8F2B2B-2E18-A4C3-E41F-AA1EB88BDA42}"/>
              </a:ext>
            </a:extLst>
          </p:cNvPr>
          <p:cNvPicPr>
            <a:picLocks noChangeAspect="1"/>
          </p:cNvPicPr>
          <p:nvPr/>
        </p:nvPicPr>
        <p:blipFill>
          <a:blip r:embed="rId4">
            <a:extLst>
              <a:ext uri="{28A0092B-C50C-407E-A947-70E740481C1C}">
                <a14:useLocalDpi xmlns:a14="http://schemas.microsoft.com/office/drawing/2010/main" val="0"/>
              </a:ext>
            </a:extLst>
          </a:blip>
          <a:srcRect l="58336" t="5067" r="15539" b="56859"/>
          <a:stretch/>
        </p:blipFill>
        <p:spPr>
          <a:xfrm>
            <a:off x="2803047" y="2876010"/>
            <a:ext cx="2268444" cy="2479463"/>
          </a:xfrm>
          <a:prstGeom prst="rect">
            <a:avLst/>
          </a:prstGeom>
          <a:ln>
            <a:noFill/>
          </a:ln>
          <a:effectLst>
            <a:softEdge rad="112500"/>
          </a:effectLst>
        </p:spPr>
      </p:pic>
      <p:pic>
        <p:nvPicPr>
          <p:cNvPr id="13" name="Picture 2">
            <a:extLst>
              <a:ext uri="{FF2B5EF4-FFF2-40B4-BE49-F238E27FC236}">
                <a16:creationId xmlns:a16="http://schemas.microsoft.com/office/drawing/2014/main" id="{4F84D9DC-76A0-9C2C-69B1-C47778401F26}"/>
              </a:ext>
            </a:extLst>
          </p:cNvPr>
          <p:cNvPicPr/>
          <p:nvPr/>
        </p:nvPicPr>
        <p:blipFill>
          <a:blip r:embed="rId5">
            <a:extLst>
              <a:ext uri="{28A0092B-C50C-407E-A947-70E740481C1C}">
                <a14:useLocalDpi xmlns:a14="http://schemas.microsoft.com/office/drawing/2010/main" val="0"/>
              </a:ext>
            </a:extLst>
          </a:blip>
          <a:srcRect l="12396" r="28368"/>
          <a:stretch>
            <a:fillRect/>
          </a:stretch>
        </p:blipFill>
        <p:spPr>
          <a:xfrm>
            <a:off x="6359634" y="128213"/>
            <a:ext cx="5706160" cy="6419430"/>
          </a:xfrm>
          <a:prstGeom prst="roundRect">
            <a:avLst>
              <a:gd name="adj" fmla="val 2565"/>
            </a:avLst>
          </a:prstGeom>
        </p:spPr>
      </p:pic>
    </p:spTree>
    <p:extLst>
      <p:ext uri="{BB962C8B-B14F-4D97-AF65-F5344CB8AC3E}">
        <p14:creationId xmlns:p14="http://schemas.microsoft.com/office/powerpoint/2010/main" val="421668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98DE1-DB9D-ED3B-F100-B29A1976DF8C}"/>
            </a:ext>
          </a:extLst>
        </p:cNvPr>
        <p:cNvGrpSpPr/>
        <p:nvPr/>
      </p:nvGrpSpPr>
      <p:grpSpPr>
        <a:xfrm>
          <a:off x="0" y="0"/>
          <a:ext cx="0" cy="0"/>
          <a:chOff x="0" y="0"/>
          <a:chExt cx="0" cy="0"/>
        </a:xfrm>
      </p:grpSpPr>
      <p:pic>
        <p:nvPicPr>
          <p:cNvPr id="8" name="Graphic 7">
            <a:extLst>
              <a:ext uri="{FF2B5EF4-FFF2-40B4-BE49-F238E27FC236}">
                <a16:creationId xmlns:a16="http://schemas.microsoft.com/office/drawing/2014/main" id="{43D5AD83-5147-059A-BA91-2E5DCAE96E58}"/>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0" y="6653835"/>
            <a:ext cx="12192000" cy="204165"/>
          </a:xfrm>
          <a:prstGeom prst="rect">
            <a:avLst/>
          </a:prstGeom>
        </p:spPr>
      </p:pic>
      <p:sp>
        <p:nvSpPr>
          <p:cNvPr id="14" name="Rechthoek: afgeronde hoeken 13">
            <a:extLst>
              <a:ext uri="{FF2B5EF4-FFF2-40B4-BE49-F238E27FC236}">
                <a16:creationId xmlns:a16="http://schemas.microsoft.com/office/drawing/2014/main" id="{1B0495A8-E0F2-ABEB-C82D-AD1C5342C7EA}"/>
              </a:ext>
            </a:extLst>
          </p:cNvPr>
          <p:cNvSpPr/>
          <p:nvPr/>
        </p:nvSpPr>
        <p:spPr>
          <a:xfrm>
            <a:off x="3556260" y="820613"/>
            <a:ext cx="5300357" cy="5216773"/>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060631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6B597DE5-4E16-B1CE-A6F4-50221C8EA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1" descr="A screenshot of a computer&#10;&#10;Description automatically generated with medium confidence">
            <a:extLst>
              <a:ext uri="{FF2B5EF4-FFF2-40B4-BE49-F238E27FC236}">
                <a16:creationId xmlns:a16="http://schemas.microsoft.com/office/drawing/2014/main" id="{B9C81747-DF0A-38C4-025D-B95E1E4BD0D2}"/>
              </a:ext>
            </a:extLst>
          </p:cNvPr>
          <p:cNvPicPr>
            <a:picLocks noChangeAspect="1"/>
          </p:cNvPicPr>
          <p:nvPr/>
        </p:nvPicPr>
        <p:blipFill rotWithShape="1">
          <a:blip r:embed="rId3">
            <a:extLst>
              <a:ext uri="{28A0092B-C50C-407E-A947-70E740481C1C}">
                <a14:useLocalDpi xmlns:a14="http://schemas.microsoft.com/office/drawing/2010/main" val="0"/>
              </a:ext>
            </a:extLst>
          </a:blip>
          <a:srcRect l="3301" t="18269" r="59353" b="34178"/>
          <a:stretch/>
        </p:blipFill>
        <p:spPr>
          <a:xfrm>
            <a:off x="8927937" y="3723189"/>
            <a:ext cx="1678331" cy="11975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Afbeelding 1">
            <a:extLst>
              <a:ext uri="{FF2B5EF4-FFF2-40B4-BE49-F238E27FC236}">
                <a16:creationId xmlns:a16="http://schemas.microsoft.com/office/drawing/2014/main" id="{39CA4830-DFEA-AC26-6F2E-4613FC6CB841}"/>
              </a:ext>
            </a:extLst>
          </p:cNvPr>
          <p:cNvPicPr>
            <a:picLocks noChangeAspect="1"/>
          </p:cNvPicPr>
          <p:nvPr/>
        </p:nvPicPr>
        <p:blipFill>
          <a:blip r:embed="rId4"/>
          <a:stretch>
            <a:fillRect/>
          </a:stretch>
        </p:blipFill>
        <p:spPr>
          <a:xfrm>
            <a:off x="2540360" y="1760475"/>
            <a:ext cx="627712" cy="341550"/>
          </a:xfrm>
          <a:prstGeom prst="rect">
            <a:avLst/>
          </a:prstGeom>
        </p:spPr>
      </p:pic>
      <p:sp>
        <p:nvSpPr>
          <p:cNvPr id="4" name="Titel 3">
            <a:extLst>
              <a:ext uri="{FF2B5EF4-FFF2-40B4-BE49-F238E27FC236}">
                <a16:creationId xmlns:a16="http://schemas.microsoft.com/office/drawing/2014/main" id="{94DE68A7-80DD-36DD-9EE0-FE8DEBEA4E27}"/>
              </a:ext>
            </a:extLst>
          </p:cNvPr>
          <p:cNvSpPr>
            <a:spLocks noGrp="1"/>
          </p:cNvSpPr>
          <p:nvPr>
            <p:ph type="title"/>
          </p:nvPr>
        </p:nvSpPr>
        <p:spPr/>
        <p:txBody>
          <a:bodyPr/>
          <a:lstStyle/>
          <a:p>
            <a:r>
              <a:rPr lang="en-US" noProof="0" dirty="0"/>
              <a:t>It Starts a with a plan</a:t>
            </a:r>
            <a:br>
              <a:rPr lang="en-US" noProof="0" dirty="0"/>
            </a:br>
            <a:endParaRPr lang="en-US" noProof="0" dirty="0"/>
          </a:p>
        </p:txBody>
      </p:sp>
    </p:spTree>
    <p:extLst>
      <p:ext uri="{BB962C8B-B14F-4D97-AF65-F5344CB8AC3E}">
        <p14:creationId xmlns:p14="http://schemas.microsoft.com/office/powerpoint/2010/main" val="3000667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3" descr="A picture containing text, electronics, display&#10;&#10;Description automatically generated">
            <a:extLst>
              <a:ext uri="{FF2B5EF4-FFF2-40B4-BE49-F238E27FC236}">
                <a16:creationId xmlns:a16="http://schemas.microsoft.com/office/drawing/2014/main" id="{C947AEB4-1D57-3C2C-E273-F3D2A885B330}"/>
              </a:ext>
            </a:extLst>
          </p:cNvPr>
          <p:cNvPicPr>
            <a:picLocks noChangeAspect="1"/>
          </p:cNvPicPr>
          <p:nvPr/>
        </p:nvPicPr>
        <p:blipFill>
          <a:blip r:embed="rId3"/>
          <a:stretch>
            <a:fillRect/>
          </a:stretch>
        </p:blipFill>
        <p:spPr>
          <a:xfrm>
            <a:off x="2644512" y="506448"/>
            <a:ext cx="6902976" cy="5845104"/>
          </a:xfrm>
          <a:prstGeom prst="rect">
            <a:avLst/>
          </a:prstGeom>
        </p:spPr>
      </p:pic>
      <p:pic>
        <p:nvPicPr>
          <p:cNvPr id="17" name="Afbeelding 16">
            <a:extLst>
              <a:ext uri="{FF2B5EF4-FFF2-40B4-BE49-F238E27FC236}">
                <a16:creationId xmlns:a16="http://schemas.microsoft.com/office/drawing/2014/main" id="{7553A4C1-A358-A907-88A3-688D84E2495C}"/>
              </a:ext>
            </a:extLst>
          </p:cNvPr>
          <p:cNvPicPr>
            <a:picLocks noChangeAspect="1"/>
          </p:cNvPicPr>
          <p:nvPr/>
        </p:nvPicPr>
        <p:blipFill>
          <a:blip r:embed="rId4">
            <a:duotone>
              <a:prstClr val="black"/>
              <a:schemeClr val="bg1">
                <a:tint val="45000"/>
                <a:satMod val="400000"/>
              </a:schemeClr>
            </a:duotone>
          </a:blip>
          <a:stretch>
            <a:fillRect/>
          </a:stretch>
        </p:blipFill>
        <p:spPr>
          <a:xfrm>
            <a:off x="9787786" y="789710"/>
            <a:ext cx="2178194" cy="2232498"/>
          </a:xfrm>
          <a:prstGeom prst="rect">
            <a:avLst/>
          </a:prstGeom>
          <a:noFill/>
        </p:spPr>
      </p:pic>
      <mc:AlternateContent xmlns:mc="http://schemas.openxmlformats.org/markup-compatibility/2006" xmlns:pslz="http://schemas.microsoft.com/office/powerpoint/2016/slidezoom">
        <mc:Choice Requires="pslz">
          <p:graphicFrame>
            <p:nvGraphicFramePr>
              <p:cNvPr id="19" name="Diazoom 18">
                <a:extLst>
                  <a:ext uri="{FF2B5EF4-FFF2-40B4-BE49-F238E27FC236}">
                    <a16:creationId xmlns:a16="http://schemas.microsoft.com/office/drawing/2014/main" id="{08DB4BFC-4C44-71CC-B381-83981C1688A8}"/>
                  </a:ext>
                </a:extLst>
              </p:cNvPr>
              <p:cNvGraphicFramePr>
                <a:graphicFrameLocks noChangeAspect="1"/>
              </p:cNvGraphicFramePr>
              <p:nvPr/>
            </p:nvGraphicFramePr>
            <p:xfrm>
              <a:off x="2884810" y="789710"/>
              <a:ext cx="6422380" cy="3726872"/>
            </p:xfrm>
            <a:graphic>
              <a:graphicData uri="http://schemas.microsoft.com/office/powerpoint/2016/slidezoom">
                <pslz:sldZm>
                  <pslz:sldZmObj sldId="2477" cId="3021722844">
                    <pslz:zmPr id="{2DED512F-5318-4642-B08C-53F147A84670}" returnToParent="0" transitionDur="1000">
                      <p166:blipFill xmlns:p166="http://schemas.microsoft.com/office/powerpoint/2016/6/main">
                        <a:blip r:embed="rId5"/>
                        <a:stretch>
                          <a:fillRect/>
                        </a:stretch>
                      </p166:blipFill>
                      <p166:spPr xmlns:p166="http://schemas.microsoft.com/office/powerpoint/2016/6/main">
                        <a:xfrm>
                          <a:off x="0" y="0"/>
                          <a:ext cx="6422380" cy="3726872"/>
                        </a:xfrm>
                        <a:prstGeom prst="rect">
                          <a:avLst/>
                        </a:prstGeom>
                        <a:ln w="3175">
                          <a:solidFill>
                            <a:prstClr val="ltGray"/>
                          </a:solidFill>
                        </a:ln>
                      </p166:spPr>
                    </pslz:zmPr>
                  </pslz:sldZmObj>
                </pslz:sldZm>
              </a:graphicData>
            </a:graphic>
          </p:graphicFrame>
        </mc:Choice>
        <mc:Fallback xmlns="">
          <p:pic>
            <p:nvPicPr>
              <p:cNvPr id="19" name="Diazoom 18">
                <a:hlinkClick r:id="rId6" action="ppaction://hlinksldjump"/>
                <a:extLst>
                  <a:ext uri="{FF2B5EF4-FFF2-40B4-BE49-F238E27FC236}">
                    <a16:creationId xmlns:a16="http://schemas.microsoft.com/office/drawing/2014/main" id="{08DB4BFC-4C44-71CC-B381-83981C1688A8}"/>
                  </a:ext>
                </a:extLst>
              </p:cNvPr>
              <p:cNvPicPr>
                <a:picLocks noGrp="1" noRot="1" noChangeAspect="1" noMove="1" noResize="1" noEditPoints="1" noAdjustHandles="1" noChangeArrowheads="1" noChangeShapeType="1"/>
              </p:cNvPicPr>
              <p:nvPr/>
            </p:nvPicPr>
            <p:blipFill>
              <a:blip r:embed="rId7"/>
              <a:stretch>
                <a:fillRect/>
              </a:stretch>
            </p:blipFill>
            <p:spPr>
              <a:xfrm>
                <a:off x="2884810" y="789710"/>
                <a:ext cx="6422380" cy="3726872"/>
              </a:xfrm>
              <a:prstGeom prst="rect">
                <a:avLst/>
              </a:prstGeom>
              <a:ln w="3175">
                <a:solidFill>
                  <a:prstClr val="ltGray"/>
                </a:solidFill>
              </a:ln>
            </p:spPr>
          </p:pic>
        </mc:Fallback>
      </mc:AlternateContent>
    </p:spTree>
    <p:extLst>
      <p:ext uri="{BB962C8B-B14F-4D97-AF65-F5344CB8AC3E}">
        <p14:creationId xmlns:p14="http://schemas.microsoft.com/office/powerpoint/2010/main" val="1260568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Tekstvak 48">
            <a:extLst>
              <a:ext uri="{FF2B5EF4-FFF2-40B4-BE49-F238E27FC236}">
                <a16:creationId xmlns:a16="http://schemas.microsoft.com/office/drawing/2014/main" id="{01C7EC6B-692B-8E73-DF53-93FAC80DA8E2}"/>
              </a:ext>
            </a:extLst>
          </p:cNvPr>
          <p:cNvSpPr txBox="1"/>
          <p:nvPr/>
        </p:nvSpPr>
        <p:spPr>
          <a:xfrm>
            <a:off x="513301" y="3087130"/>
            <a:ext cx="11165397" cy="584775"/>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50800" dist="38100" dir="16200000" rotWithShape="0">
                    <a:prstClr val="black">
                      <a:alpha val="40000"/>
                    </a:prstClr>
                  </a:outerShdw>
                </a:effectLst>
                <a:uLnTx/>
                <a:uFillTx/>
                <a:ea typeface="+mn-ea"/>
                <a:cs typeface="+mn-cs"/>
              </a:rPr>
              <a:t>    </a:t>
            </a:r>
          </a:p>
        </p:txBody>
      </p:sp>
      <p:pic>
        <p:nvPicPr>
          <p:cNvPr id="50" name="Afbeelding 49">
            <a:extLst>
              <a:ext uri="{FF2B5EF4-FFF2-40B4-BE49-F238E27FC236}">
                <a16:creationId xmlns:a16="http://schemas.microsoft.com/office/drawing/2014/main" id="{3731EE57-F0AC-66D2-DB98-6158127493F8}"/>
              </a:ext>
            </a:extLst>
          </p:cNvPr>
          <p:cNvPicPr>
            <a:picLocks noChangeAspect="1"/>
          </p:cNvPicPr>
          <p:nvPr/>
        </p:nvPicPr>
        <p:blipFill>
          <a:blip r:embed="rId3">
            <a:duotone>
              <a:prstClr val="black"/>
              <a:srgbClr val="140000">
                <a:tint val="45000"/>
                <a:satMod val="400000"/>
              </a:srgbClr>
            </a:duotone>
          </a:blip>
          <a:stretch>
            <a:fillRect/>
          </a:stretch>
        </p:blipFill>
        <p:spPr>
          <a:xfrm>
            <a:off x="3862454" y="1907987"/>
            <a:ext cx="4443346" cy="4554122"/>
          </a:xfrm>
          <a:prstGeom prst="rect">
            <a:avLst/>
          </a:prstGeom>
          <a:noFill/>
        </p:spPr>
      </p:pic>
      <p:grpSp>
        <p:nvGrpSpPr>
          <p:cNvPr id="43" name="Groep 42">
            <a:extLst>
              <a:ext uri="{FF2B5EF4-FFF2-40B4-BE49-F238E27FC236}">
                <a16:creationId xmlns:a16="http://schemas.microsoft.com/office/drawing/2014/main" id="{EFBBF3B0-0815-901C-56C3-0BC30F7C6FFE}"/>
              </a:ext>
            </a:extLst>
          </p:cNvPr>
          <p:cNvGrpSpPr/>
          <p:nvPr/>
        </p:nvGrpSpPr>
        <p:grpSpPr>
          <a:xfrm>
            <a:off x="-1999698" y="-9737"/>
            <a:ext cx="3544866" cy="6867737"/>
            <a:chOff x="9139457" y="0"/>
            <a:chExt cx="3544866" cy="6858000"/>
          </a:xfrm>
        </p:grpSpPr>
        <p:grpSp>
          <p:nvGrpSpPr>
            <p:cNvPr id="23" name="Groep 22">
              <a:extLst>
                <a:ext uri="{FF2B5EF4-FFF2-40B4-BE49-F238E27FC236}">
                  <a16:creationId xmlns:a16="http://schemas.microsoft.com/office/drawing/2014/main" id="{44C2EE7C-EEAB-3E34-A1E0-5C47FE2FE023}"/>
                </a:ext>
              </a:extLst>
            </p:cNvPr>
            <p:cNvGrpSpPr/>
            <p:nvPr/>
          </p:nvGrpSpPr>
          <p:grpSpPr>
            <a:xfrm>
              <a:off x="9139457" y="0"/>
              <a:ext cx="3544866" cy="6858000"/>
              <a:chOff x="3" y="0"/>
              <a:chExt cx="2840184" cy="6858000"/>
            </a:xfrm>
            <a:solidFill>
              <a:srgbClr val="150000"/>
            </a:solidFill>
          </p:grpSpPr>
          <p:sp>
            <p:nvSpPr>
              <p:cNvPr id="24" name="Vrije vorm: vorm 23">
                <a:extLst>
                  <a:ext uri="{FF2B5EF4-FFF2-40B4-BE49-F238E27FC236}">
                    <a16:creationId xmlns:a16="http://schemas.microsoft.com/office/drawing/2014/main" id="{62462677-2F08-DCA0-2092-E58C120A67A1}"/>
                  </a:ext>
                </a:extLst>
              </p:cNvPr>
              <p:cNvSpPr/>
              <p:nvPr/>
            </p:nvSpPr>
            <p:spPr>
              <a:xfrm>
                <a:off x="3" y="0"/>
                <a:ext cx="2840184" cy="6858000"/>
              </a:xfrm>
              <a:custGeom>
                <a:avLst/>
                <a:gdLst>
                  <a:gd name="connsiteX0" fmla="*/ 0 w 2840184"/>
                  <a:gd name="connsiteY0" fmla="*/ 0 h 6858000"/>
                  <a:gd name="connsiteX1" fmla="*/ 2438400 w 2840184"/>
                  <a:gd name="connsiteY1" fmla="*/ 0 h 6858000"/>
                  <a:gd name="connsiteX2" fmla="*/ 2438400 w 2840184"/>
                  <a:gd name="connsiteY2" fmla="*/ 1122219 h 6858000"/>
                  <a:gd name="connsiteX3" fmla="*/ 2840184 w 2840184"/>
                  <a:gd name="connsiteY3" fmla="*/ 1489866 h 6858000"/>
                  <a:gd name="connsiteX4" fmla="*/ 2438400 w 2840184"/>
                  <a:gd name="connsiteY4" fmla="*/ 1911925 h 6858000"/>
                  <a:gd name="connsiteX5" fmla="*/ 2438400 w 2840184"/>
                  <a:gd name="connsiteY5" fmla="*/ 6858000 h 6858000"/>
                  <a:gd name="connsiteX6" fmla="*/ 0 w 284018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0184" h="6858000">
                    <a:moveTo>
                      <a:pt x="0" y="0"/>
                    </a:moveTo>
                    <a:lnTo>
                      <a:pt x="2438400" y="0"/>
                    </a:lnTo>
                    <a:lnTo>
                      <a:pt x="2438400" y="1122219"/>
                    </a:lnTo>
                    <a:lnTo>
                      <a:pt x="2840184" y="1489866"/>
                    </a:lnTo>
                    <a:lnTo>
                      <a:pt x="2438400" y="1911925"/>
                    </a:lnTo>
                    <a:lnTo>
                      <a:pt x="2438400" y="6858000"/>
                    </a:lnTo>
                    <a:lnTo>
                      <a:pt x="0" y="6858000"/>
                    </a:lnTo>
                    <a:close/>
                  </a:path>
                </a:pathLst>
              </a:custGeom>
              <a:grpFill/>
              <a:ln>
                <a:noFill/>
              </a:ln>
              <a:effectLst>
                <a:outerShdw blurRad="127000" dist="38100" algn="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5" name="Tekstvak 24">
                <a:extLst>
                  <a:ext uri="{FF2B5EF4-FFF2-40B4-BE49-F238E27FC236}">
                    <a16:creationId xmlns:a16="http://schemas.microsoft.com/office/drawing/2014/main" id="{AF7075FD-3589-3E52-C6D2-F434250EB026}"/>
                  </a:ext>
                </a:extLst>
              </p:cNvPr>
              <p:cNvSpPr txBox="1"/>
              <p:nvPr/>
            </p:nvSpPr>
            <p:spPr>
              <a:xfrm>
                <a:off x="484911" y="817418"/>
                <a:ext cx="1468581" cy="156966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A</a:t>
                </a:r>
              </a:p>
            </p:txBody>
          </p:sp>
          <p:sp>
            <p:nvSpPr>
              <p:cNvPr id="26" name="Tekstvak 25">
                <a:extLst>
                  <a:ext uri="{FF2B5EF4-FFF2-40B4-BE49-F238E27FC236}">
                    <a16:creationId xmlns:a16="http://schemas.microsoft.com/office/drawing/2014/main" id="{9E2BAFD4-16D8-DECB-EA27-5DCB66D656CB}"/>
                  </a:ext>
                </a:extLst>
              </p:cNvPr>
              <p:cNvSpPr txBox="1"/>
              <p:nvPr/>
            </p:nvSpPr>
            <p:spPr>
              <a:xfrm>
                <a:off x="20786" y="2742831"/>
                <a:ext cx="2092036"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Act</a:t>
                </a:r>
              </a:p>
            </p:txBody>
          </p:sp>
          <p:sp>
            <p:nvSpPr>
              <p:cNvPr id="38" name="Tekstvak 37">
                <a:extLst>
                  <a:ext uri="{FF2B5EF4-FFF2-40B4-BE49-F238E27FC236}">
                    <a16:creationId xmlns:a16="http://schemas.microsoft.com/office/drawing/2014/main" id="{561DC291-37DA-E7F8-EA90-9BB6F14168CC}"/>
                  </a:ext>
                </a:extLst>
              </p:cNvPr>
              <p:cNvSpPr txBox="1"/>
              <p:nvPr/>
            </p:nvSpPr>
            <p:spPr>
              <a:xfrm>
                <a:off x="229366" y="3429000"/>
                <a:ext cx="2074881" cy="738664"/>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Advice, optimization, change of methods  </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0" name="Group 15">
              <a:extLst>
                <a:ext uri="{FF2B5EF4-FFF2-40B4-BE49-F238E27FC236}">
                  <a16:creationId xmlns:a16="http://schemas.microsoft.com/office/drawing/2014/main" id="{5A6A6C3F-FE57-0D91-C872-A8B2F44EEDC1}"/>
                </a:ext>
              </a:extLst>
            </p:cNvPr>
            <p:cNvGrpSpPr/>
            <p:nvPr/>
          </p:nvGrpSpPr>
          <p:grpSpPr>
            <a:xfrm>
              <a:off x="9408127" y="3977485"/>
              <a:ext cx="2413384" cy="2098505"/>
              <a:chOff x="10207435" y="1989446"/>
              <a:chExt cx="11503366" cy="10102653"/>
            </a:xfrm>
          </p:grpSpPr>
          <p:pic>
            <p:nvPicPr>
              <p:cNvPr id="18" name="Picture 23" descr="A picture containing text, electronics, display&#10;&#10;Description automatically generated">
                <a:extLst>
                  <a:ext uri="{FF2B5EF4-FFF2-40B4-BE49-F238E27FC236}">
                    <a16:creationId xmlns:a16="http://schemas.microsoft.com/office/drawing/2014/main" id="{A5442A92-73A2-42B0-D5D8-750BED537ED2}"/>
                  </a:ext>
                </a:extLst>
              </p:cNvPr>
              <p:cNvPicPr>
                <a:picLocks noChangeAspect="1"/>
              </p:cNvPicPr>
              <p:nvPr/>
            </p:nvPicPr>
            <p:blipFill>
              <a:blip r:embed="rId4"/>
              <a:stretch>
                <a:fillRect/>
              </a:stretch>
            </p:blipFill>
            <p:spPr>
              <a:xfrm>
                <a:off x="10207435" y="2299110"/>
                <a:ext cx="11503366" cy="9740491"/>
              </a:xfrm>
              <a:prstGeom prst="rect">
                <a:avLst/>
              </a:prstGeom>
            </p:spPr>
          </p:pic>
          <p:pic>
            <p:nvPicPr>
              <p:cNvPr id="27" name="Picture 14" descr="A picture containing text, electronics&#10;&#10;Description automatically generated">
                <a:extLst>
                  <a:ext uri="{FF2B5EF4-FFF2-40B4-BE49-F238E27FC236}">
                    <a16:creationId xmlns:a16="http://schemas.microsoft.com/office/drawing/2014/main" id="{F592309B-3122-92E0-3B63-F5885EE4AB39}"/>
                  </a:ext>
                </a:extLst>
              </p:cNvPr>
              <p:cNvPicPr>
                <a:picLocks noChangeAspect="1"/>
              </p:cNvPicPr>
              <p:nvPr/>
            </p:nvPicPr>
            <p:blipFill rotWithShape="1">
              <a:blip r:embed="rId5"/>
              <a:srcRect l="21291" t="16152" r="22801" b="14287"/>
              <a:stretch/>
            </p:blipFill>
            <p:spPr>
              <a:xfrm>
                <a:off x="10285641" y="1989446"/>
                <a:ext cx="11302542" cy="10102653"/>
              </a:xfrm>
              <a:prstGeom prst="rect">
                <a:avLst/>
              </a:prstGeom>
            </p:spPr>
          </p:pic>
        </p:grpSp>
      </p:grpSp>
      <p:grpSp>
        <p:nvGrpSpPr>
          <p:cNvPr id="44" name="Groep 43">
            <a:extLst>
              <a:ext uri="{FF2B5EF4-FFF2-40B4-BE49-F238E27FC236}">
                <a16:creationId xmlns:a16="http://schemas.microsoft.com/office/drawing/2014/main" id="{C7799175-A2C7-7FCF-E992-BF843500CD09}"/>
              </a:ext>
            </a:extLst>
          </p:cNvPr>
          <p:cNvGrpSpPr/>
          <p:nvPr/>
        </p:nvGrpSpPr>
        <p:grpSpPr>
          <a:xfrm>
            <a:off x="-2351778" y="-9737"/>
            <a:ext cx="3571544" cy="6922323"/>
            <a:chOff x="6115355" y="0"/>
            <a:chExt cx="3571544" cy="6922323"/>
          </a:xfrm>
        </p:grpSpPr>
        <p:grpSp>
          <p:nvGrpSpPr>
            <p:cNvPr id="4" name="Groep 3">
              <a:extLst>
                <a:ext uri="{FF2B5EF4-FFF2-40B4-BE49-F238E27FC236}">
                  <a16:creationId xmlns:a16="http://schemas.microsoft.com/office/drawing/2014/main" id="{177D205A-4BD7-1660-CC4D-7BDCD091DE76}"/>
                </a:ext>
              </a:extLst>
            </p:cNvPr>
            <p:cNvGrpSpPr/>
            <p:nvPr/>
          </p:nvGrpSpPr>
          <p:grpSpPr>
            <a:xfrm>
              <a:off x="6115355" y="0"/>
              <a:ext cx="3571544" cy="6858000"/>
              <a:chOff x="297324" y="0"/>
              <a:chExt cx="3571544" cy="6858000"/>
            </a:xfrm>
            <a:solidFill>
              <a:srgbClr val="6F0000"/>
            </a:solidFill>
          </p:grpSpPr>
          <p:sp>
            <p:nvSpPr>
              <p:cNvPr id="19" name="Vrije vorm: vorm 18">
                <a:extLst>
                  <a:ext uri="{FF2B5EF4-FFF2-40B4-BE49-F238E27FC236}">
                    <a16:creationId xmlns:a16="http://schemas.microsoft.com/office/drawing/2014/main" id="{557A747A-B6AC-3BB6-A7C3-2514CBE765BA}"/>
                  </a:ext>
                </a:extLst>
              </p:cNvPr>
              <p:cNvSpPr/>
              <p:nvPr/>
            </p:nvSpPr>
            <p:spPr>
              <a:xfrm>
                <a:off x="297324" y="0"/>
                <a:ext cx="3571544" cy="6858000"/>
              </a:xfrm>
              <a:custGeom>
                <a:avLst/>
                <a:gdLst>
                  <a:gd name="connsiteX0" fmla="*/ 0 w 2840184"/>
                  <a:gd name="connsiteY0" fmla="*/ 0 h 6858000"/>
                  <a:gd name="connsiteX1" fmla="*/ 2438400 w 2840184"/>
                  <a:gd name="connsiteY1" fmla="*/ 0 h 6858000"/>
                  <a:gd name="connsiteX2" fmla="*/ 2438400 w 2840184"/>
                  <a:gd name="connsiteY2" fmla="*/ 1122219 h 6858000"/>
                  <a:gd name="connsiteX3" fmla="*/ 2840184 w 2840184"/>
                  <a:gd name="connsiteY3" fmla="*/ 1489866 h 6858000"/>
                  <a:gd name="connsiteX4" fmla="*/ 2438400 w 2840184"/>
                  <a:gd name="connsiteY4" fmla="*/ 1911925 h 6858000"/>
                  <a:gd name="connsiteX5" fmla="*/ 2438400 w 2840184"/>
                  <a:gd name="connsiteY5" fmla="*/ 6858000 h 6858000"/>
                  <a:gd name="connsiteX6" fmla="*/ 0 w 284018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0184" h="6858000">
                    <a:moveTo>
                      <a:pt x="0" y="0"/>
                    </a:moveTo>
                    <a:lnTo>
                      <a:pt x="2438400" y="0"/>
                    </a:lnTo>
                    <a:lnTo>
                      <a:pt x="2438400" y="1122219"/>
                    </a:lnTo>
                    <a:lnTo>
                      <a:pt x="2840184" y="1489866"/>
                    </a:lnTo>
                    <a:lnTo>
                      <a:pt x="2438400" y="1911925"/>
                    </a:lnTo>
                    <a:lnTo>
                      <a:pt x="2438400" y="6858000"/>
                    </a:lnTo>
                    <a:lnTo>
                      <a:pt x="0" y="6858000"/>
                    </a:lnTo>
                    <a:close/>
                  </a:path>
                </a:pathLst>
              </a:custGeom>
              <a:grpFill/>
              <a:ln>
                <a:noFill/>
              </a:ln>
              <a:effectLst>
                <a:outerShdw blurRad="127000" dist="38100" algn="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 name="Tekstvak 19">
                <a:extLst>
                  <a:ext uri="{FF2B5EF4-FFF2-40B4-BE49-F238E27FC236}">
                    <a16:creationId xmlns:a16="http://schemas.microsoft.com/office/drawing/2014/main" id="{FE51E125-4299-4F6A-4979-677080A38D3B}"/>
                  </a:ext>
                </a:extLst>
              </p:cNvPr>
              <p:cNvSpPr txBox="1"/>
              <p:nvPr/>
            </p:nvSpPr>
            <p:spPr>
              <a:xfrm>
                <a:off x="907098" y="817418"/>
                <a:ext cx="1846747" cy="156966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C</a:t>
                </a:r>
              </a:p>
            </p:txBody>
          </p:sp>
          <p:sp>
            <p:nvSpPr>
              <p:cNvPr id="21" name="Tekstvak 20">
                <a:extLst>
                  <a:ext uri="{FF2B5EF4-FFF2-40B4-BE49-F238E27FC236}">
                    <a16:creationId xmlns:a16="http://schemas.microsoft.com/office/drawing/2014/main" id="{29D2726E-291C-2B62-9D15-DA2B0F96DEB0}"/>
                  </a:ext>
                </a:extLst>
              </p:cNvPr>
              <p:cNvSpPr txBox="1"/>
              <p:nvPr/>
            </p:nvSpPr>
            <p:spPr>
              <a:xfrm>
                <a:off x="323459" y="2742831"/>
                <a:ext cx="2630745"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Check</a:t>
                </a:r>
              </a:p>
            </p:txBody>
          </p:sp>
          <p:sp>
            <p:nvSpPr>
              <p:cNvPr id="22" name="Tekstvak 21">
                <a:extLst>
                  <a:ext uri="{FF2B5EF4-FFF2-40B4-BE49-F238E27FC236}">
                    <a16:creationId xmlns:a16="http://schemas.microsoft.com/office/drawing/2014/main" id="{8B2CD874-D86C-784A-1CB4-2072A6204B6A}"/>
                  </a:ext>
                </a:extLst>
              </p:cNvPr>
              <p:cNvSpPr txBox="1"/>
              <p:nvPr/>
            </p:nvSpPr>
            <p:spPr>
              <a:xfrm>
                <a:off x="585749" y="3429000"/>
                <a:ext cx="2609172" cy="461665"/>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Check the results via crop registration</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37" name="Group 15">
              <a:extLst>
                <a:ext uri="{FF2B5EF4-FFF2-40B4-BE49-F238E27FC236}">
                  <a16:creationId xmlns:a16="http://schemas.microsoft.com/office/drawing/2014/main" id="{EB4BFC33-2944-C9D2-31C2-745F1D7F99DC}"/>
                </a:ext>
              </a:extLst>
            </p:cNvPr>
            <p:cNvGrpSpPr/>
            <p:nvPr/>
          </p:nvGrpSpPr>
          <p:grpSpPr>
            <a:xfrm>
              <a:off x="6411767" y="4134427"/>
              <a:ext cx="2413384" cy="2098505"/>
              <a:chOff x="10207435" y="1989446"/>
              <a:chExt cx="11503366" cy="10102653"/>
            </a:xfrm>
          </p:grpSpPr>
          <p:pic>
            <p:nvPicPr>
              <p:cNvPr id="39" name="Picture 23" descr="A picture containing text, electronics, display&#10;&#10;Description automatically generated">
                <a:extLst>
                  <a:ext uri="{FF2B5EF4-FFF2-40B4-BE49-F238E27FC236}">
                    <a16:creationId xmlns:a16="http://schemas.microsoft.com/office/drawing/2014/main" id="{8F00CFF3-CB55-A0A9-18CA-4EDB274C0BDF}"/>
                  </a:ext>
                </a:extLst>
              </p:cNvPr>
              <p:cNvPicPr>
                <a:picLocks noChangeAspect="1"/>
              </p:cNvPicPr>
              <p:nvPr/>
            </p:nvPicPr>
            <p:blipFill>
              <a:blip r:embed="rId4"/>
              <a:stretch>
                <a:fillRect/>
              </a:stretch>
            </p:blipFill>
            <p:spPr>
              <a:xfrm>
                <a:off x="10207435" y="2299110"/>
                <a:ext cx="11503366" cy="9740491"/>
              </a:xfrm>
              <a:prstGeom prst="rect">
                <a:avLst/>
              </a:prstGeom>
            </p:spPr>
          </p:pic>
          <p:pic>
            <p:nvPicPr>
              <p:cNvPr id="40" name="Picture 14" descr="A picture containing text, electronics&#10;&#10;Description automatically generated">
                <a:extLst>
                  <a:ext uri="{FF2B5EF4-FFF2-40B4-BE49-F238E27FC236}">
                    <a16:creationId xmlns:a16="http://schemas.microsoft.com/office/drawing/2014/main" id="{CF82728B-6775-A598-C98C-A1D4D58FB113}"/>
                  </a:ext>
                </a:extLst>
              </p:cNvPr>
              <p:cNvPicPr>
                <a:picLocks noChangeAspect="1"/>
              </p:cNvPicPr>
              <p:nvPr/>
            </p:nvPicPr>
            <p:blipFill rotWithShape="1">
              <a:blip r:embed="rId5"/>
              <a:srcRect l="21291" t="16152" r="22801" b="14287"/>
              <a:stretch/>
            </p:blipFill>
            <p:spPr>
              <a:xfrm>
                <a:off x="10285641" y="1989446"/>
                <a:ext cx="11302542" cy="10102653"/>
              </a:xfrm>
              <a:prstGeom prst="rect">
                <a:avLst/>
              </a:prstGeom>
            </p:spPr>
          </p:pic>
        </p:grpSp>
        <p:pic>
          <p:nvPicPr>
            <p:cNvPr id="41" name="Afbeelding 40">
              <a:extLst>
                <a:ext uri="{FF2B5EF4-FFF2-40B4-BE49-F238E27FC236}">
                  <a16:creationId xmlns:a16="http://schemas.microsoft.com/office/drawing/2014/main" id="{6DFC7630-D12C-832A-863B-33FB698D474B}"/>
                </a:ext>
              </a:extLst>
            </p:cNvPr>
            <p:cNvPicPr>
              <a:picLocks noChangeAspect="1"/>
            </p:cNvPicPr>
            <p:nvPr/>
          </p:nvPicPr>
          <p:blipFill>
            <a:blip r:embed="rId6"/>
            <a:stretch>
              <a:fillRect/>
            </a:stretch>
          </p:blipFill>
          <p:spPr>
            <a:xfrm>
              <a:off x="6519549" y="4312161"/>
              <a:ext cx="2265773" cy="1276879"/>
            </a:xfrm>
            <a:prstGeom prst="rect">
              <a:avLst/>
            </a:prstGeom>
          </p:spPr>
        </p:pic>
        <p:pic>
          <p:nvPicPr>
            <p:cNvPr id="42" name="Afbeelding 41">
              <a:extLst>
                <a:ext uri="{FF2B5EF4-FFF2-40B4-BE49-F238E27FC236}">
                  <a16:creationId xmlns:a16="http://schemas.microsoft.com/office/drawing/2014/main" id="{6BD35B96-8F56-9449-92B2-B03568911116}"/>
                </a:ext>
              </a:extLst>
            </p:cNvPr>
            <p:cNvPicPr>
              <a:picLocks noChangeAspect="1"/>
            </p:cNvPicPr>
            <p:nvPr/>
          </p:nvPicPr>
          <p:blipFill>
            <a:blip r:embed="rId7"/>
            <a:srcRect l="10408" t="25632" r="9887"/>
            <a:stretch/>
          </p:blipFill>
          <p:spPr>
            <a:xfrm>
              <a:off x="6589860" y="5287168"/>
              <a:ext cx="1313158" cy="1635155"/>
            </a:xfrm>
            <a:prstGeom prst="roundRect">
              <a:avLst>
                <a:gd name="adj" fmla="val 16667"/>
              </a:avLst>
            </a:prstGeom>
            <a:ln w="3175">
              <a:solidFill>
                <a:schemeClr val="tx1"/>
              </a:solid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grpSp>
        <p:nvGrpSpPr>
          <p:cNvPr id="45" name="Groep 44">
            <a:extLst>
              <a:ext uri="{FF2B5EF4-FFF2-40B4-BE49-F238E27FC236}">
                <a16:creationId xmlns:a16="http://schemas.microsoft.com/office/drawing/2014/main" id="{7D9703E3-E328-9592-B050-B8A73F4DA88D}"/>
              </a:ext>
            </a:extLst>
          </p:cNvPr>
          <p:cNvGrpSpPr/>
          <p:nvPr/>
        </p:nvGrpSpPr>
        <p:grpSpPr>
          <a:xfrm>
            <a:off x="-2637405" y="15143"/>
            <a:ext cx="3544866" cy="6858000"/>
            <a:chOff x="3066201" y="0"/>
            <a:chExt cx="3544866" cy="6858000"/>
          </a:xfrm>
        </p:grpSpPr>
        <p:grpSp>
          <p:nvGrpSpPr>
            <p:cNvPr id="13" name="Groep 12">
              <a:extLst>
                <a:ext uri="{FF2B5EF4-FFF2-40B4-BE49-F238E27FC236}">
                  <a16:creationId xmlns:a16="http://schemas.microsoft.com/office/drawing/2014/main" id="{B3D75AFD-3C44-D0D7-3AC6-576245EC71A2}"/>
                </a:ext>
              </a:extLst>
            </p:cNvPr>
            <p:cNvGrpSpPr/>
            <p:nvPr/>
          </p:nvGrpSpPr>
          <p:grpSpPr>
            <a:xfrm>
              <a:off x="3066201" y="0"/>
              <a:ext cx="3544866" cy="6858000"/>
              <a:chOff x="3" y="0"/>
              <a:chExt cx="2840184" cy="6858000"/>
            </a:xfrm>
            <a:solidFill>
              <a:srgbClr val="9F0000"/>
            </a:solidFill>
          </p:grpSpPr>
          <p:sp>
            <p:nvSpPr>
              <p:cNvPr id="14" name="Vrije vorm: vorm 13">
                <a:extLst>
                  <a:ext uri="{FF2B5EF4-FFF2-40B4-BE49-F238E27FC236}">
                    <a16:creationId xmlns:a16="http://schemas.microsoft.com/office/drawing/2014/main" id="{415B7D5E-E0BD-F472-0B19-5344ACC365C0}"/>
                  </a:ext>
                </a:extLst>
              </p:cNvPr>
              <p:cNvSpPr/>
              <p:nvPr/>
            </p:nvSpPr>
            <p:spPr>
              <a:xfrm>
                <a:off x="3" y="0"/>
                <a:ext cx="2840184" cy="6858000"/>
              </a:xfrm>
              <a:custGeom>
                <a:avLst/>
                <a:gdLst>
                  <a:gd name="connsiteX0" fmla="*/ 0 w 2840184"/>
                  <a:gd name="connsiteY0" fmla="*/ 0 h 6858000"/>
                  <a:gd name="connsiteX1" fmla="*/ 2438400 w 2840184"/>
                  <a:gd name="connsiteY1" fmla="*/ 0 h 6858000"/>
                  <a:gd name="connsiteX2" fmla="*/ 2438400 w 2840184"/>
                  <a:gd name="connsiteY2" fmla="*/ 1122219 h 6858000"/>
                  <a:gd name="connsiteX3" fmla="*/ 2840184 w 2840184"/>
                  <a:gd name="connsiteY3" fmla="*/ 1489866 h 6858000"/>
                  <a:gd name="connsiteX4" fmla="*/ 2438400 w 2840184"/>
                  <a:gd name="connsiteY4" fmla="*/ 1911925 h 6858000"/>
                  <a:gd name="connsiteX5" fmla="*/ 2438400 w 2840184"/>
                  <a:gd name="connsiteY5" fmla="*/ 6858000 h 6858000"/>
                  <a:gd name="connsiteX6" fmla="*/ 0 w 284018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0184" h="6858000">
                    <a:moveTo>
                      <a:pt x="0" y="0"/>
                    </a:moveTo>
                    <a:lnTo>
                      <a:pt x="2438400" y="0"/>
                    </a:lnTo>
                    <a:lnTo>
                      <a:pt x="2438400" y="1122219"/>
                    </a:lnTo>
                    <a:lnTo>
                      <a:pt x="2840184" y="1489866"/>
                    </a:lnTo>
                    <a:lnTo>
                      <a:pt x="2438400" y="1911925"/>
                    </a:lnTo>
                    <a:lnTo>
                      <a:pt x="2438400" y="6858000"/>
                    </a:lnTo>
                    <a:lnTo>
                      <a:pt x="0" y="6858000"/>
                    </a:lnTo>
                    <a:close/>
                  </a:path>
                </a:pathLst>
              </a:custGeom>
              <a:grpFill/>
              <a:ln>
                <a:noFill/>
              </a:ln>
              <a:effectLst>
                <a:outerShdw blurRad="127000" dist="38100" algn="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Tekstvak 14">
                <a:extLst>
                  <a:ext uri="{FF2B5EF4-FFF2-40B4-BE49-F238E27FC236}">
                    <a16:creationId xmlns:a16="http://schemas.microsoft.com/office/drawing/2014/main" id="{85EB8C06-FC38-9E1F-495E-39D62E602E88}"/>
                  </a:ext>
                </a:extLst>
              </p:cNvPr>
              <p:cNvSpPr txBox="1"/>
              <p:nvPr/>
            </p:nvSpPr>
            <p:spPr>
              <a:xfrm>
                <a:off x="484911" y="817418"/>
                <a:ext cx="1468581" cy="156966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D</a:t>
                </a:r>
              </a:p>
            </p:txBody>
          </p:sp>
          <p:sp>
            <p:nvSpPr>
              <p:cNvPr id="16" name="Tekstvak 15">
                <a:extLst>
                  <a:ext uri="{FF2B5EF4-FFF2-40B4-BE49-F238E27FC236}">
                    <a16:creationId xmlns:a16="http://schemas.microsoft.com/office/drawing/2014/main" id="{BC9A2A81-4E92-4FA1-6DE8-3CEE2A52E18A}"/>
                  </a:ext>
                </a:extLst>
              </p:cNvPr>
              <p:cNvSpPr txBox="1"/>
              <p:nvPr/>
            </p:nvSpPr>
            <p:spPr>
              <a:xfrm>
                <a:off x="20786" y="2742831"/>
                <a:ext cx="2092036"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Do</a:t>
                </a:r>
              </a:p>
            </p:txBody>
          </p:sp>
          <p:sp>
            <p:nvSpPr>
              <p:cNvPr id="17" name="Tekstvak 16">
                <a:extLst>
                  <a:ext uri="{FF2B5EF4-FFF2-40B4-BE49-F238E27FC236}">
                    <a16:creationId xmlns:a16="http://schemas.microsoft.com/office/drawing/2014/main" id="{138EDF51-184F-FD4A-09C9-C10765EF6A23}"/>
                  </a:ext>
                </a:extLst>
              </p:cNvPr>
              <p:cNvSpPr txBox="1"/>
              <p:nvPr/>
            </p:nvSpPr>
            <p:spPr>
              <a:xfrm>
                <a:off x="229366" y="3429000"/>
                <a:ext cx="2074881" cy="461665"/>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Execution of the plan via climate computers</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32" name="Group 15">
              <a:extLst>
                <a:ext uri="{FF2B5EF4-FFF2-40B4-BE49-F238E27FC236}">
                  <a16:creationId xmlns:a16="http://schemas.microsoft.com/office/drawing/2014/main" id="{A08BAA44-5372-5609-1F55-FE16048D45A4}"/>
                </a:ext>
              </a:extLst>
            </p:cNvPr>
            <p:cNvGrpSpPr/>
            <p:nvPr/>
          </p:nvGrpSpPr>
          <p:grpSpPr>
            <a:xfrm>
              <a:off x="3350891" y="4027602"/>
              <a:ext cx="2413384" cy="2098505"/>
              <a:chOff x="10207435" y="1989446"/>
              <a:chExt cx="11503366" cy="10102653"/>
            </a:xfrm>
          </p:grpSpPr>
          <p:pic>
            <p:nvPicPr>
              <p:cNvPr id="33" name="Picture 23" descr="A picture containing text, electronics, display&#10;&#10;Description automatically generated">
                <a:extLst>
                  <a:ext uri="{FF2B5EF4-FFF2-40B4-BE49-F238E27FC236}">
                    <a16:creationId xmlns:a16="http://schemas.microsoft.com/office/drawing/2014/main" id="{49BA2E1C-5F86-BC66-2E13-70F949D99D7C}"/>
                  </a:ext>
                </a:extLst>
              </p:cNvPr>
              <p:cNvPicPr>
                <a:picLocks noChangeAspect="1"/>
              </p:cNvPicPr>
              <p:nvPr/>
            </p:nvPicPr>
            <p:blipFill>
              <a:blip r:embed="rId4"/>
              <a:stretch>
                <a:fillRect/>
              </a:stretch>
            </p:blipFill>
            <p:spPr>
              <a:xfrm>
                <a:off x="10207435" y="2299110"/>
                <a:ext cx="11503366" cy="9740491"/>
              </a:xfrm>
              <a:prstGeom prst="rect">
                <a:avLst/>
              </a:prstGeom>
            </p:spPr>
          </p:pic>
          <p:pic>
            <p:nvPicPr>
              <p:cNvPr id="34" name="Picture 14" descr="A picture containing text, electronics&#10;&#10;Description automatically generated">
                <a:extLst>
                  <a:ext uri="{FF2B5EF4-FFF2-40B4-BE49-F238E27FC236}">
                    <a16:creationId xmlns:a16="http://schemas.microsoft.com/office/drawing/2014/main" id="{AB084BA8-7A70-2A0F-014C-ACEE37DED4C2}"/>
                  </a:ext>
                </a:extLst>
              </p:cNvPr>
              <p:cNvPicPr>
                <a:picLocks noChangeAspect="1"/>
              </p:cNvPicPr>
              <p:nvPr/>
            </p:nvPicPr>
            <p:blipFill rotWithShape="1">
              <a:blip r:embed="rId5"/>
              <a:srcRect l="21291" t="16152" r="22801" b="14287"/>
              <a:stretch/>
            </p:blipFill>
            <p:spPr>
              <a:xfrm>
                <a:off x="10285641" y="1989446"/>
                <a:ext cx="11302542" cy="10102653"/>
              </a:xfrm>
              <a:prstGeom prst="rect">
                <a:avLst/>
              </a:prstGeom>
            </p:spPr>
          </p:pic>
        </p:grpSp>
        <p:pic>
          <p:nvPicPr>
            <p:cNvPr id="35" name="Afbeelding 34" descr="Afbeelding met tekst, schermopname, software, scherm&#10;&#10;Automatisch gegenereerde beschrijving">
              <a:extLst>
                <a:ext uri="{FF2B5EF4-FFF2-40B4-BE49-F238E27FC236}">
                  <a16:creationId xmlns:a16="http://schemas.microsoft.com/office/drawing/2014/main" id="{23788305-242D-839E-3E1F-3215BEAB9C2B}"/>
                </a:ext>
              </a:extLst>
            </p:cNvPr>
            <p:cNvPicPr>
              <a:picLocks noChangeAspect="1"/>
            </p:cNvPicPr>
            <p:nvPr/>
          </p:nvPicPr>
          <p:blipFill>
            <a:blip r:embed="rId8" cstate="print">
              <a:extLst>
                <a:ext uri="{28A0092B-C50C-407E-A947-70E740481C1C}">
                  <a14:useLocalDpi xmlns:a14="http://schemas.microsoft.com/office/drawing/2010/main" val="0"/>
                </a:ext>
              </a:extLst>
            </a:blip>
            <a:srcRect l="21003" t="35541" r="53451" b="37624"/>
            <a:stretch/>
          </p:blipFill>
          <p:spPr>
            <a:xfrm>
              <a:off x="3566993" y="4214776"/>
              <a:ext cx="2069107" cy="1220872"/>
            </a:xfrm>
            <a:prstGeom prst="rect">
              <a:avLst/>
            </a:prstGeom>
          </p:spPr>
        </p:pic>
        <p:pic>
          <p:nvPicPr>
            <p:cNvPr id="36" name="Afbeelding 4">
              <a:extLst>
                <a:ext uri="{FF2B5EF4-FFF2-40B4-BE49-F238E27FC236}">
                  <a16:creationId xmlns:a16="http://schemas.microsoft.com/office/drawing/2014/main" id="{848F07D1-B72C-5F49-68FF-E2122235D1AE}"/>
                </a:ext>
              </a:extLst>
            </p:cNvPr>
            <p:cNvPicPr>
              <a:picLocks noChangeAspect="1"/>
            </p:cNvPicPr>
            <p:nvPr/>
          </p:nvPicPr>
          <p:blipFill>
            <a:blip r:embed="rId9"/>
            <a:stretch>
              <a:fillRect/>
            </a:stretch>
          </p:blipFill>
          <p:spPr>
            <a:xfrm>
              <a:off x="5262860" y="5924785"/>
              <a:ext cx="512669" cy="5033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46" name="Groep 45">
            <a:extLst>
              <a:ext uri="{FF2B5EF4-FFF2-40B4-BE49-F238E27FC236}">
                <a16:creationId xmlns:a16="http://schemas.microsoft.com/office/drawing/2014/main" id="{F9FA469A-E2EC-5F2A-34D0-D5D61B6D1474}"/>
              </a:ext>
            </a:extLst>
          </p:cNvPr>
          <p:cNvGrpSpPr/>
          <p:nvPr/>
        </p:nvGrpSpPr>
        <p:grpSpPr>
          <a:xfrm>
            <a:off x="-2949710" y="-9737"/>
            <a:ext cx="3544866" cy="6858000"/>
            <a:chOff x="-7129" y="0"/>
            <a:chExt cx="3544866" cy="6858000"/>
          </a:xfrm>
        </p:grpSpPr>
        <p:grpSp>
          <p:nvGrpSpPr>
            <p:cNvPr id="5" name="Groep 4">
              <a:extLst>
                <a:ext uri="{FF2B5EF4-FFF2-40B4-BE49-F238E27FC236}">
                  <a16:creationId xmlns:a16="http://schemas.microsoft.com/office/drawing/2014/main" id="{EFA287DE-50C3-789D-A50F-4BD671546A24}"/>
                </a:ext>
              </a:extLst>
            </p:cNvPr>
            <p:cNvGrpSpPr/>
            <p:nvPr/>
          </p:nvGrpSpPr>
          <p:grpSpPr>
            <a:xfrm>
              <a:off x="-7129" y="0"/>
              <a:ext cx="3544866" cy="6858000"/>
              <a:chOff x="3" y="0"/>
              <a:chExt cx="2840184" cy="6858000"/>
            </a:xfrm>
            <a:solidFill>
              <a:srgbClr val="F50000"/>
            </a:solidFill>
          </p:grpSpPr>
          <p:sp>
            <p:nvSpPr>
              <p:cNvPr id="6" name="Vrije vorm: vorm 5">
                <a:extLst>
                  <a:ext uri="{FF2B5EF4-FFF2-40B4-BE49-F238E27FC236}">
                    <a16:creationId xmlns:a16="http://schemas.microsoft.com/office/drawing/2014/main" id="{620556A0-5A25-7B16-E1E8-7F4D76B561B5}"/>
                  </a:ext>
                </a:extLst>
              </p:cNvPr>
              <p:cNvSpPr/>
              <p:nvPr/>
            </p:nvSpPr>
            <p:spPr>
              <a:xfrm>
                <a:off x="3" y="0"/>
                <a:ext cx="2840184" cy="6858000"/>
              </a:xfrm>
              <a:custGeom>
                <a:avLst/>
                <a:gdLst>
                  <a:gd name="connsiteX0" fmla="*/ 0 w 2840184"/>
                  <a:gd name="connsiteY0" fmla="*/ 0 h 6858000"/>
                  <a:gd name="connsiteX1" fmla="*/ 2438400 w 2840184"/>
                  <a:gd name="connsiteY1" fmla="*/ 0 h 6858000"/>
                  <a:gd name="connsiteX2" fmla="*/ 2438400 w 2840184"/>
                  <a:gd name="connsiteY2" fmla="*/ 1122219 h 6858000"/>
                  <a:gd name="connsiteX3" fmla="*/ 2840184 w 2840184"/>
                  <a:gd name="connsiteY3" fmla="*/ 1489866 h 6858000"/>
                  <a:gd name="connsiteX4" fmla="*/ 2438400 w 2840184"/>
                  <a:gd name="connsiteY4" fmla="*/ 1911925 h 6858000"/>
                  <a:gd name="connsiteX5" fmla="*/ 2438400 w 2840184"/>
                  <a:gd name="connsiteY5" fmla="*/ 6858000 h 6858000"/>
                  <a:gd name="connsiteX6" fmla="*/ 0 w 284018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0184" h="6858000">
                    <a:moveTo>
                      <a:pt x="0" y="0"/>
                    </a:moveTo>
                    <a:lnTo>
                      <a:pt x="2438400" y="0"/>
                    </a:lnTo>
                    <a:lnTo>
                      <a:pt x="2438400" y="1122219"/>
                    </a:lnTo>
                    <a:lnTo>
                      <a:pt x="2840184" y="1489866"/>
                    </a:lnTo>
                    <a:lnTo>
                      <a:pt x="2438400" y="1911925"/>
                    </a:lnTo>
                    <a:lnTo>
                      <a:pt x="2438400" y="6858000"/>
                    </a:lnTo>
                    <a:lnTo>
                      <a:pt x="0" y="6858000"/>
                    </a:lnTo>
                    <a:close/>
                  </a:path>
                </a:pathLst>
              </a:custGeom>
              <a:grpFill/>
              <a:ln>
                <a:noFill/>
              </a:ln>
              <a:effectLst>
                <a:outerShdw blurRad="127000" dist="38100" algn="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Tekstvak 6">
                <a:extLst>
                  <a:ext uri="{FF2B5EF4-FFF2-40B4-BE49-F238E27FC236}">
                    <a16:creationId xmlns:a16="http://schemas.microsoft.com/office/drawing/2014/main" id="{B8868D40-D18E-B6FD-37B9-13BCAF81A7FF}"/>
                  </a:ext>
                </a:extLst>
              </p:cNvPr>
              <p:cNvSpPr txBox="1"/>
              <p:nvPr/>
            </p:nvSpPr>
            <p:spPr>
              <a:xfrm>
                <a:off x="484911" y="817418"/>
                <a:ext cx="1468581" cy="156966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P</a:t>
                </a:r>
              </a:p>
            </p:txBody>
          </p:sp>
          <p:sp>
            <p:nvSpPr>
              <p:cNvPr id="11" name="Tekstvak 10">
                <a:extLst>
                  <a:ext uri="{FF2B5EF4-FFF2-40B4-BE49-F238E27FC236}">
                    <a16:creationId xmlns:a16="http://schemas.microsoft.com/office/drawing/2014/main" id="{4F6B4E2A-DFBE-C98C-F0F8-C22D48FF82C4}"/>
                  </a:ext>
                </a:extLst>
              </p:cNvPr>
              <p:cNvSpPr txBox="1"/>
              <p:nvPr/>
            </p:nvSpPr>
            <p:spPr>
              <a:xfrm>
                <a:off x="20786" y="2742831"/>
                <a:ext cx="2092036"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Plan</a:t>
                </a:r>
              </a:p>
            </p:txBody>
          </p:sp>
          <p:sp>
            <p:nvSpPr>
              <p:cNvPr id="12" name="Tekstvak 11">
                <a:extLst>
                  <a:ext uri="{FF2B5EF4-FFF2-40B4-BE49-F238E27FC236}">
                    <a16:creationId xmlns:a16="http://schemas.microsoft.com/office/drawing/2014/main" id="{E4B94F8F-FE0F-E307-5C4E-1676041CAE97}"/>
                  </a:ext>
                </a:extLst>
              </p:cNvPr>
              <p:cNvSpPr txBox="1"/>
              <p:nvPr/>
            </p:nvSpPr>
            <p:spPr>
              <a:xfrm>
                <a:off x="229366" y="3429000"/>
                <a:ext cx="2074881" cy="553998"/>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Define a growing plan</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28" name="Group 15">
              <a:extLst>
                <a:ext uri="{FF2B5EF4-FFF2-40B4-BE49-F238E27FC236}">
                  <a16:creationId xmlns:a16="http://schemas.microsoft.com/office/drawing/2014/main" id="{A8D68A86-DF10-ABC2-B711-651AF903818D}"/>
                </a:ext>
              </a:extLst>
            </p:cNvPr>
            <p:cNvGrpSpPr/>
            <p:nvPr/>
          </p:nvGrpSpPr>
          <p:grpSpPr>
            <a:xfrm>
              <a:off x="232038" y="3981995"/>
              <a:ext cx="2413384" cy="2098505"/>
              <a:chOff x="10207435" y="1989446"/>
              <a:chExt cx="11503366" cy="10102653"/>
            </a:xfrm>
          </p:grpSpPr>
          <p:pic>
            <p:nvPicPr>
              <p:cNvPr id="29" name="Picture 23" descr="A picture containing text, electronics, display&#10;&#10;Description automatically generated">
                <a:extLst>
                  <a:ext uri="{FF2B5EF4-FFF2-40B4-BE49-F238E27FC236}">
                    <a16:creationId xmlns:a16="http://schemas.microsoft.com/office/drawing/2014/main" id="{12C8BBD7-2068-EB09-3D76-0A8D11EE8098}"/>
                  </a:ext>
                </a:extLst>
              </p:cNvPr>
              <p:cNvPicPr>
                <a:picLocks noChangeAspect="1"/>
              </p:cNvPicPr>
              <p:nvPr/>
            </p:nvPicPr>
            <p:blipFill>
              <a:blip r:embed="rId4"/>
              <a:stretch>
                <a:fillRect/>
              </a:stretch>
            </p:blipFill>
            <p:spPr>
              <a:xfrm>
                <a:off x="10207435" y="2299110"/>
                <a:ext cx="11503366" cy="9740491"/>
              </a:xfrm>
              <a:prstGeom prst="rect">
                <a:avLst/>
              </a:prstGeom>
            </p:spPr>
          </p:pic>
          <p:pic>
            <p:nvPicPr>
              <p:cNvPr id="30" name="Picture 14" descr="A picture containing text, electronics&#10;&#10;Description automatically generated">
                <a:extLst>
                  <a:ext uri="{FF2B5EF4-FFF2-40B4-BE49-F238E27FC236}">
                    <a16:creationId xmlns:a16="http://schemas.microsoft.com/office/drawing/2014/main" id="{25AAD31D-FDC2-B2BB-E945-03A3EDC06A7D}"/>
                  </a:ext>
                </a:extLst>
              </p:cNvPr>
              <p:cNvPicPr>
                <a:picLocks noChangeAspect="1"/>
              </p:cNvPicPr>
              <p:nvPr/>
            </p:nvPicPr>
            <p:blipFill rotWithShape="1">
              <a:blip r:embed="rId5"/>
              <a:srcRect l="21291" t="16152" r="22801" b="14287"/>
              <a:stretch/>
            </p:blipFill>
            <p:spPr>
              <a:xfrm>
                <a:off x="10285641" y="1989446"/>
                <a:ext cx="11302542" cy="10102653"/>
              </a:xfrm>
              <a:prstGeom prst="rect">
                <a:avLst/>
              </a:prstGeom>
            </p:spPr>
          </p:pic>
        </p:grpSp>
        <p:pic>
          <p:nvPicPr>
            <p:cNvPr id="31" name="Picture 5">
              <a:extLst>
                <a:ext uri="{FF2B5EF4-FFF2-40B4-BE49-F238E27FC236}">
                  <a16:creationId xmlns:a16="http://schemas.microsoft.com/office/drawing/2014/main" id="{723B74B6-0990-58CE-E9D6-4AF93E778A4D}"/>
                </a:ext>
              </a:extLst>
            </p:cNvPr>
            <p:cNvPicPr>
              <a:picLocks noChangeAspect="1"/>
            </p:cNvPicPr>
            <p:nvPr/>
          </p:nvPicPr>
          <p:blipFill>
            <a:blip r:embed="rId10"/>
            <a:stretch>
              <a:fillRect/>
            </a:stretch>
          </p:blipFill>
          <p:spPr>
            <a:xfrm>
              <a:off x="296763" y="4166731"/>
              <a:ext cx="2259042" cy="1253768"/>
            </a:xfrm>
            <a:prstGeom prst="rect">
              <a:avLst/>
            </a:prstGeom>
          </p:spPr>
        </p:pic>
      </p:grpSp>
      <p:sp>
        <p:nvSpPr>
          <p:cNvPr id="2" name="Titel 1">
            <a:extLst>
              <a:ext uri="{FF2B5EF4-FFF2-40B4-BE49-F238E27FC236}">
                <a16:creationId xmlns:a16="http://schemas.microsoft.com/office/drawing/2014/main" id="{4B5DDCB2-CEC4-5BB7-6248-4297EAA3CB51}"/>
              </a:ext>
            </a:extLst>
          </p:cNvPr>
          <p:cNvSpPr>
            <a:spLocks noGrp="1"/>
          </p:cNvSpPr>
          <p:nvPr>
            <p:ph type="title"/>
          </p:nvPr>
        </p:nvSpPr>
        <p:spPr/>
        <p:txBody>
          <a:bodyPr/>
          <a:lstStyle/>
          <a:p>
            <a:r>
              <a:rPr lang="en-US" noProof="0" dirty="0">
                <a:solidFill>
                  <a:schemeClr val="tx1"/>
                </a:solidFill>
              </a:rPr>
              <a:t>Plan-Do-Check-Act</a:t>
            </a:r>
            <a:br>
              <a:rPr lang="en-US" noProof="0" dirty="0">
                <a:solidFill>
                  <a:schemeClr val="tx1"/>
                </a:solidFill>
              </a:rPr>
            </a:br>
            <a:endParaRPr lang="en-US" noProof="0" dirty="0">
              <a:solidFill>
                <a:schemeClr val="tx1"/>
              </a:solidFill>
            </a:endParaRPr>
          </a:p>
        </p:txBody>
      </p:sp>
      <p:sp>
        <p:nvSpPr>
          <p:cNvPr id="3" name="Tijdelijke aanduiding voor tekst 2">
            <a:extLst>
              <a:ext uri="{FF2B5EF4-FFF2-40B4-BE49-F238E27FC236}">
                <a16:creationId xmlns:a16="http://schemas.microsoft.com/office/drawing/2014/main" id="{D1CEDE4B-8F23-2CEF-E227-30F441024311}"/>
              </a:ext>
            </a:extLst>
          </p:cNvPr>
          <p:cNvSpPr>
            <a:spLocks noGrp="1"/>
          </p:cNvSpPr>
          <p:nvPr>
            <p:ph type="body" sz="quarter" idx="10"/>
          </p:nvPr>
        </p:nvSpPr>
        <p:spPr>
          <a:xfrm>
            <a:off x="814388" y="1266318"/>
            <a:ext cx="10558462" cy="743793"/>
          </a:xfrm>
        </p:spPr>
        <p:txBody>
          <a:bodyPr/>
          <a:lstStyle/>
          <a:p>
            <a:pPr lvl="0" defTabSz="914400">
              <a:spcBef>
                <a:spcPts val="0"/>
              </a:spcBef>
              <a:defRPr/>
            </a:pPr>
            <a:r>
              <a:rPr lang="en-US" noProof="0" dirty="0">
                <a:effectLst>
                  <a:outerShdw blurRad="50800" dist="38100" dir="16200000" rotWithShape="0">
                    <a:prstClr val="black">
                      <a:alpha val="40000"/>
                    </a:prstClr>
                  </a:outerShdw>
                </a:effectLst>
              </a:rPr>
              <a:t>Working towards Autonomous growing strategies </a:t>
            </a:r>
          </a:p>
          <a:p>
            <a:endParaRPr lang="en-US" noProof="0" dirty="0"/>
          </a:p>
        </p:txBody>
      </p:sp>
    </p:spTree>
    <p:extLst>
      <p:ext uri="{BB962C8B-B14F-4D97-AF65-F5344CB8AC3E}">
        <p14:creationId xmlns:p14="http://schemas.microsoft.com/office/powerpoint/2010/main" val="3021722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50000"/>
            </a:gs>
            <a:gs pos="32000">
              <a:srgbClr val="9F0000"/>
            </a:gs>
            <a:gs pos="66000">
              <a:srgbClr val="580000"/>
            </a:gs>
            <a:gs pos="100000">
              <a:srgbClr val="140000"/>
            </a:gs>
          </a:gsLst>
          <a:lin ang="13500000" scaled="1"/>
          <a:tileRect/>
        </a:gradFill>
        <a:effectLst/>
      </p:bgPr>
    </p:bg>
    <p:spTree>
      <p:nvGrpSpPr>
        <p:cNvPr id="1" name="">
          <a:extLst>
            <a:ext uri="{FF2B5EF4-FFF2-40B4-BE49-F238E27FC236}">
              <a16:creationId xmlns:a16="http://schemas.microsoft.com/office/drawing/2014/main" id="{E610F89D-8E36-DE84-A8C8-9C3AB674F11F}"/>
            </a:ext>
          </a:extLst>
        </p:cNvPr>
        <p:cNvGrpSpPr/>
        <p:nvPr/>
      </p:nvGrpSpPr>
      <p:grpSpPr>
        <a:xfrm>
          <a:off x="0" y="0"/>
          <a:ext cx="0" cy="0"/>
          <a:chOff x="0" y="0"/>
          <a:chExt cx="0" cy="0"/>
        </a:xfrm>
      </p:grpSpPr>
      <p:grpSp>
        <p:nvGrpSpPr>
          <p:cNvPr id="43" name="Groep 42">
            <a:extLst>
              <a:ext uri="{FF2B5EF4-FFF2-40B4-BE49-F238E27FC236}">
                <a16:creationId xmlns:a16="http://schemas.microsoft.com/office/drawing/2014/main" id="{F32C3867-A75C-F437-79B2-E75F78298904}"/>
              </a:ext>
            </a:extLst>
          </p:cNvPr>
          <p:cNvGrpSpPr/>
          <p:nvPr/>
        </p:nvGrpSpPr>
        <p:grpSpPr>
          <a:xfrm>
            <a:off x="9166981" y="-24880"/>
            <a:ext cx="3544866" cy="6867737"/>
            <a:chOff x="9139457" y="0"/>
            <a:chExt cx="3544866" cy="6858000"/>
          </a:xfrm>
        </p:grpSpPr>
        <p:grpSp>
          <p:nvGrpSpPr>
            <p:cNvPr id="23" name="Groep 22">
              <a:extLst>
                <a:ext uri="{FF2B5EF4-FFF2-40B4-BE49-F238E27FC236}">
                  <a16:creationId xmlns:a16="http://schemas.microsoft.com/office/drawing/2014/main" id="{091C0DF7-63B6-8724-B248-17C759905CA8}"/>
                </a:ext>
              </a:extLst>
            </p:cNvPr>
            <p:cNvGrpSpPr/>
            <p:nvPr/>
          </p:nvGrpSpPr>
          <p:grpSpPr>
            <a:xfrm>
              <a:off x="9139457" y="0"/>
              <a:ext cx="3544866" cy="6858000"/>
              <a:chOff x="3" y="0"/>
              <a:chExt cx="2840184" cy="6858000"/>
            </a:xfrm>
            <a:solidFill>
              <a:srgbClr val="150000"/>
            </a:solidFill>
          </p:grpSpPr>
          <p:sp>
            <p:nvSpPr>
              <p:cNvPr id="24" name="Vrije vorm: vorm 23">
                <a:extLst>
                  <a:ext uri="{FF2B5EF4-FFF2-40B4-BE49-F238E27FC236}">
                    <a16:creationId xmlns:a16="http://schemas.microsoft.com/office/drawing/2014/main" id="{8EA7E502-BE03-33EE-B270-B5EABE27F194}"/>
                  </a:ext>
                </a:extLst>
              </p:cNvPr>
              <p:cNvSpPr/>
              <p:nvPr/>
            </p:nvSpPr>
            <p:spPr>
              <a:xfrm>
                <a:off x="3" y="0"/>
                <a:ext cx="2840184" cy="6858000"/>
              </a:xfrm>
              <a:custGeom>
                <a:avLst/>
                <a:gdLst>
                  <a:gd name="connsiteX0" fmla="*/ 0 w 2840184"/>
                  <a:gd name="connsiteY0" fmla="*/ 0 h 6858000"/>
                  <a:gd name="connsiteX1" fmla="*/ 2438400 w 2840184"/>
                  <a:gd name="connsiteY1" fmla="*/ 0 h 6858000"/>
                  <a:gd name="connsiteX2" fmla="*/ 2438400 w 2840184"/>
                  <a:gd name="connsiteY2" fmla="*/ 1122219 h 6858000"/>
                  <a:gd name="connsiteX3" fmla="*/ 2840184 w 2840184"/>
                  <a:gd name="connsiteY3" fmla="*/ 1489866 h 6858000"/>
                  <a:gd name="connsiteX4" fmla="*/ 2438400 w 2840184"/>
                  <a:gd name="connsiteY4" fmla="*/ 1911925 h 6858000"/>
                  <a:gd name="connsiteX5" fmla="*/ 2438400 w 2840184"/>
                  <a:gd name="connsiteY5" fmla="*/ 6858000 h 6858000"/>
                  <a:gd name="connsiteX6" fmla="*/ 0 w 284018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0184" h="6858000">
                    <a:moveTo>
                      <a:pt x="0" y="0"/>
                    </a:moveTo>
                    <a:lnTo>
                      <a:pt x="2438400" y="0"/>
                    </a:lnTo>
                    <a:lnTo>
                      <a:pt x="2438400" y="1122219"/>
                    </a:lnTo>
                    <a:lnTo>
                      <a:pt x="2840184" y="1489866"/>
                    </a:lnTo>
                    <a:lnTo>
                      <a:pt x="2438400" y="1911925"/>
                    </a:lnTo>
                    <a:lnTo>
                      <a:pt x="2438400" y="6858000"/>
                    </a:lnTo>
                    <a:lnTo>
                      <a:pt x="0" y="6858000"/>
                    </a:lnTo>
                    <a:close/>
                  </a:path>
                </a:pathLst>
              </a:custGeom>
              <a:grpFill/>
              <a:ln>
                <a:noFill/>
              </a:ln>
              <a:effectLst>
                <a:outerShdw blurRad="127000" dist="38100" algn="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5" name="Tekstvak 24">
                <a:extLst>
                  <a:ext uri="{FF2B5EF4-FFF2-40B4-BE49-F238E27FC236}">
                    <a16:creationId xmlns:a16="http://schemas.microsoft.com/office/drawing/2014/main" id="{EEF26793-C039-72B3-915F-AC1202E6DAE0}"/>
                  </a:ext>
                </a:extLst>
              </p:cNvPr>
              <p:cNvSpPr txBox="1"/>
              <p:nvPr/>
            </p:nvSpPr>
            <p:spPr>
              <a:xfrm>
                <a:off x="428226" y="817418"/>
                <a:ext cx="1468581"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mj-lt"/>
                    <a:ea typeface="+mn-ea"/>
                    <a:cs typeface="+mn-cs"/>
                  </a:rPr>
                  <a:t>A</a:t>
                </a:r>
              </a:p>
            </p:txBody>
          </p:sp>
          <p:sp>
            <p:nvSpPr>
              <p:cNvPr id="26" name="Tekstvak 25">
                <a:extLst>
                  <a:ext uri="{FF2B5EF4-FFF2-40B4-BE49-F238E27FC236}">
                    <a16:creationId xmlns:a16="http://schemas.microsoft.com/office/drawing/2014/main" id="{73AEEB7C-D700-F911-12C3-11C113F1C63C}"/>
                  </a:ext>
                </a:extLst>
              </p:cNvPr>
              <p:cNvSpPr txBox="1"/>
              <p:nvPr/>
            </p:nvSpPr>
            <p:spPr>
              <a:xfrm>
                <a:off x="116498" y="2742831"/>
                <a:ext cx="2092036"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mj-lt"/>
                    <a:ea typeface="+mn-ea"/>
                    <a:cs typeface="+mn-cs"/>
                  </a:rPr>
                  <a:t>ACT</a:t>
                </a:r>
              </a:p>
            </p:txBody>
          </p:sp>
          <p:sp>
            <p:nvSpPr>
              <p:cNvPr id="38" name="Tekstvak 37">
                <a:extLst>
                  <a:ext uri="{FF2B5EF4-FFF2-40B4-BE49-F238E27FC236}">
                    <a16:creationId xmlns:a16="http://schemas.microsoft.com/office/drawing/2014/main" id="{AAA189A2-9B58-2D61-F9EB-43FA3C8510CD}"/>
                  </a:ext>
                </a:extLst>
              </p:cNvPr>
              <p:cNvSpPr txBox="1"/>
              <p:nvPr/>
            </p:nvSpPr>
            <p:spPr>
              <a:xfrm>
                <a:off x="125076" y="3429000"/>
                <a:ext cx="2074881" cy="952754"/>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ea typeface="+mn-ea"/>
                    <a:cs typeface="+mn-cs"/>
                  </a:rPr>
                  <a:t>Advice, optimization, change of methods  </a:t>
                </a:r>
                <a:br>
                  <a:rPr kumimoji="0" lang="en-US" sz="2400" b="1" i="0" u="none" strike="noStrike" kern="1200" cap="none" spc="0" normalizeH="0" baseline="0" noProof="0" dirty="0">
                    <a:ln>
                      <a:noFill/>
                    </a:ln>
                    <a:solidFill>
                      <a:prstClr val="black"/>
                    </a:solidFill>
                    <a:effectLst/>
                    <a:uLnTx/>
                    <a:uFillTx/>
                    <a:ea typeface="+mn-ea"/>
                    <a:cs typeface="+mn-cs"/>
                  </a:rPr>
                </a:br>
                <a:endParaRPr kumimoji="0" lang="en-US" sz="2400" b="1" i="0" u="none" strike="noStrike" kern="1200" cap="none" spc="0" normalizeH="0" baseline="0" noProof="0" dirty="0">
                  <a:ln>
                    <a:noFill/>
                  </a:ln>
                  <a:solidFill>
                    <a:prstClr val="black"/>
                  </a:solidFill>
                  <a:effectLst/>
                  <a:uLnTx/>
                  <a:uFillTx/>
                  <a:ea typeface="+mn-ea"/>
                  <a:cs typeface="+mn-cs"/>
                </a:endParaRPr>
              </a:p>
            </p:txBody>
          </p:sp>
        </p:grpSp>
        <p:grpSp>
          <p:nvGrpSpPr>
            <p:cNvPr id="10" name="Group 15">
              <a:extLst>
                <a:ext uri="{FF2B5EF4-FFF2-40B4-BE49-F238E27FC236}">
                  <a16:creationId xmlns:a16="http://schemas.microsoft.com/office/drawing/2014/main" id="{6989508D-2C22-9543-70D9-5E86403C83E3}"/>
                </a:ext>
              </a:extLst>
            </p:cNvPr>
            <p:cNvGrpSpPr/>
            <p:nvPr/>
          </p:nvGrpSpPr>
          <p:grpSpPr>
            <a:xfrm>
              <a:off x="9408127" y="3977485"/>
              <a:ext cx="2413384" cy="2098505"/>
              <a:chOff x="10207435" y="1989446"/>
              <a:chExt cx="11503366" cy="10102653"/>
            </a:xfrm>
          </p:grpSpPr>
          <p:pic>
            <p:nvPicPr>
              <p:cNvPr id="18" name="Picture 23" descr="A picture containing text, electronics, display&#10;&#10;Description automatically generated">
                <a:extLst>
                  <a:ext uri="{FF2B5EF4-FFF2-40B4-BE49-F238E27FC236}">
                    <a16:creationId xmlns:a16="http://schemas.microsoft.com/office/drawing/2014/main" id="{61CB6225-68F2-9578-F2C1-71EC67E3B3F7}"/>
                  </a:ext>
                </a:extLst>
              </p:cNvPr>
              <p:cNvPicPr>
                <a:picLocks noChangeAspect="1"/>
              </p:cNvPicPr>
              <p:nvPr/>
            </p:nvPicPr>
            <p:blipFill>
              <a:blip r:embed="rId3"/>
              <a:stretch>
                <a:fillRect/>
              </a:stretch>
            </p:blipFill>
            <p:spPr>
              <a:xfrm>
                <a:off x="10207435" y="2299110"/>
                <a:ext cx="11503366" cy="9740491"/>
              </a:xfrm>
              <a:prstGeom prst="rect">
                <a:avLst/>
              </a:prstGeom>
            </p:spPr>
          </p:pic>
          <p:pic>
            <p:nvPicPr>
              <p:cNvPr id="27" name="Picture 14" descr="A picture containing text, electronics&#10;&#10;Description automatically generated">
                <a:extLst>
                  <a:ext uri="{FF2B5EF4-FFF2-40B4-BE49-F238E27FC236}">
                    <a16:creationId xmlns:a16="http://schemas.microsoft.com/office/drawing/2014/main" id="{CBCADD72-50CD-2AA2-26DA-272ECB839AD0}"/>
                  </a:ext>
                </a:extLst>
              </p:cNvPr>
              <p:cNvPicPr>
                <a:picLocks noChangeAspect="1"/>
              </p:cNvPicPr>
              <p:nvPr/>
            </p:nvPicPr>
            <p:blipFill rotWithShape="1">
              <a:blip r:embed="rId4"/>
              <a:srcRect l="21291" t="16152" r="22801" b="14287"/>
              <a:stretch/>
            </p:blipFill>
            <p:spPr>
              <a:xfrm>
                <a:off x="10285641" y="1989446"/>
                <a:ext cx="11302542" cy="10102653"/>
              </a:xfrm>
              <a:prstGeom prst="rect">
                <a:avLst/>
              </a:prstGeom>
            </p:spPr>
          </p:pic>
        </p:grpSp>
      </p:grpSp>
      <p:grpSp>
        <p:nvGrpSpPr>
          <p:cNvPr id="44" name="Groep 43">
            <a:extLst>
              <a:ext uri="{FF2B5EF4-FFF2-40B4-BE49-F238E27FC236}">
                <a16:creationId xmlns:a16="http://schemas.microsoft.com/office/drawing/2014/main" id="{232B681D-4842-1A7B-A854-08780E216A97}"/>
              </a:ext>
            </a:extLst>
          </p:cNvPr>
          <p:cNvGrpSpPr/>
          <p:nvPr/>
        </p:nvGrpSpPr>
        <p:grpSpPr>
          <a:xfrm>
            <a:off x="6119335" y="-9737"/>
            <a:ext cx="3571544" cy="6922323"/>
            <a:chOff x="6115355" y="0"/>
            <a:chExt cx="3571544" cy="6922323"/>
          </a:xfrm>
        </p:grpSpPr>
        <p:grpSp>
          <p:nvGrpSpPr>
            <p:cNvPr id="4" name="Groep 3">
              <a:extLst>
                <a:ext uri="{FF2B5EF4-FFF2-40B4-BE49-F238E27FC236}">
                  <a16:creationId xmlns:a16="http://schemas.microsoft.com/office/drawing/2014/main" id="{52E23E67-CA8A-2EAC-13E1-81A3F04B1985}"/>
                </a:ext>
              </a:extLst>
            </p:cNvPr>
            <p:cNvGrpSpPr/>
            <p:nvPr/>
          </p:nvGrpSpPr>
          <p:grpSpPr>
            <a:xfrm>
              <a:off x="6115355" y="0"/>
              <a:ext cx="3571544" cy="6858000"/>
              <a:chOff x="297324" y="0"/>
              <a:chExt cx="3571544" cy="6858000"/>
            </a:xfrm>
            <a:solidFill>
              <a:srgbClr val="6F0000"/>
            </a:solidFill>
          </p:grpSpPr>
          <p:sp>
            <p:nvSpPr>
              <p:cNvPr id="19" name="Vrije vorm: vorm 18">
                <a:extLst>
                  <a:ext uri="{FF2B5EF4-FFF2-40B4-BE49-F238E27FC236}">
                    <a16:creationId xmlns:a16="http://schemas.microsoft.com/office/drawing/2014/main" id="{20F7045D-9086-C219-E423-6BDE026DE257}"/>
                  </a:ext>
                </a:extLst>
              </p:cNvPr>
              <p:cNvSpPr/>
              <p:nvPr/>
            </p:nvSpPr>
            <p:spPr>
              <a:xfrm>
                <a:off x="297324" y="0"/>
                <a:ext cx="3571544" cy="6858000"/>
              </a:xfrm>
              <a:custGeom>
                <a:avLst/>
                <a:gdLst>
                  <a:gd name="connsiteX0" fmla="*/ 0 w 2840184"/>
                  <a:gd name="connsiteY0" fmla="*/ 0 h 6858000"/>
                  <a:gd name="connsiteX1" fmla="*/ 2438400 w 2840184"/>
                  <a:gd name="connsiteY1" fmla="*/ 0 h 6858000"/>
                  <a:gd name="connsiteX2" fmla="*/ 2438400 w 2840184"/>
                  <a:gd name="connsiteY2" fmla="*/ 1122219 h 6858000"/>
                  <a:gd name="connsiteX3" fmla="*/ 2840184 w 2840184"/>
                  <a:gd name="connsiteY3" fmla="*/ 1489866 h 6858000"/>
                  <a:gd name="connsiteX4" fmla="*/ 2438400 w 2840184"/>
                  <a:gd name="connsiteY4" fmla="*/ 1911925 h 6858000"/>
                  <a:gd name="connsiteX5" fmla="*/ 2438400 w 2840184"/>
                  <a:gd name="connsiteY5" fmla="*/ 6858000 h 6858000"/>
                  <a:gd name="connsiteX6" fmla="*/ 0 w 284018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0184" h="6858000">
                    <a:moveTo>
                      <a:pt x="0" y="0"/>
                    </a:moveTo>
                    <a:lnTo>
                      <a:pt x="2438400" y="0"/>
                    </a:lnTo>
                    <a:lnTo>
                      <a:pt x="2438400" y="1122219"/>
                    </a:lnTo>
                    <a:lnTo>
                      <a:pt x="2840184" y="1489866"/>
                    </a:lnTo>
                    <a:lnTo>
                      <a:pt x="2438400" y="1911925"/>
                    </a:lnTo>
                    <a:lnTo>
                      <a:pt x="2438400" y="6858000"/>
                    </a:lnTo>
                    <a:lnTo>
                      <a:pt x="0" y="6858000"/>
                    </a:lnTo>
                    <a:close/>
                  </a:path>
                </a:pathLst>
              </a:custGeom>
              <a:grpFill/>
              <a:ln>
                <a:noFill/>
              </a:ln>
              <a:effectLst>
                <a:outerShdw blurRad="127000" dist="38100" algn="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 name="Tekstvak 19">
                <a:extLst>
                  <a:ext uri="{FF2B5EF4-FFF2-40B4-BE49-F238E27FC236}">
                    <a16:creationId xmlns:a16="http://schemas.microsoft.com/office/drawing/2014/main" id="{D1403206-EAE4-99AD-EED9-17FDB8A558F8}"/>
                  </a:ext>
                </a:extLst>
              </p:cNvPr>
              <p:cNvSpPr txBox="1"/>
              <p:nvPr/>
            </p:nvSpPr>
            <p:spPr>
              <a:xfrm>
                <a:off x="844544" y="817418"/>
                <a:ext cx="184674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mj-lt"/>
                    <a:ea typeface="+mn-ea"/>
                    <a:cs typeface="+mn-cs"/>
                  </a:rPr>
                  <a:t>C</a:t>
                </a:r>
              </a:p>
            </p:txBody>
          </p:sp>
          <p:sp>
            <p:nvSpPr>
              <p:cNvPr id="21" name="Tekstvak 20">
                <a:extLst>
                  <a:ext uri="{FF2B5EF4-FFF2-40B4-BE49-F238E27FC236}">
                    <a16:creationId xmlns:a16="http://schemas.microsoft.com/office/drawing/2014/main" id="{5EDFE591-6059-9F80-3AA9-5B118F3E4861}"/>
                  </a:ext>
                </a:extLst>
              </p:cNvPr>
              <p:cNvSpPr txBox="1"/>
              <p:nvPr/>
            </p:nvSpPr>
            <p:spPr>
              <a:xfrm>
                <a:off x="452545" y="2742831"/>
                <a:ext cx="2630745"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mj-lt"/>
                    <a:ea typeface="+mn-ea"/>
                    <a:cs typeface="+mn-cs"/>
                  </a:rPr>
                  <a:t>CHECK</a:t>
                </a:r>
              </a:p>
            </p:txBody>
          </p:sp>
          <p:sp>
            <p:nvSpPr>
              <p:cNvPr id="22" name="Tekstvak 21">
                <a:extLst>
                  <a:ext uri="{FF2B5EF4-FFF2-40B4-BE49-F238E27FC236}">
                    <a16:creationId xmlns:a16="http://schemas.microsoft.com/office/drawing/2014/main" id="{5217DD70-8C2B-2995-B234-D7EF1FD8E5C1}"/>
                  </a:ext>
                </a:extLst>
              </p:cNvPr>
              <p:cNvSpPr txBox="1"/>
              <p:nvPr/>
            </p:nvSpPr>
            <p:spPr>
              <a:xfrm>
                <a:off x="780916" y="3429000"/>
                <a:ext cx="1974002" cy="58477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ea typeface="+mn-ea"/>
                    <a:cs typeface="+mn-cs"/>
                  </a:rPr>
                  <a:t>Check the results via crop registration</a:t>
                </a:r>
                <a:endParaRPr kumimoji="0" lang="en-US" sz="2400" b="1" i="0" u="none" strike="noStrike" kern="1200" cap="none" spc="0" normalizeH="0" baseline="0" noProof="0" dirty="0">
                  <a:ln>
                    <a:noFill/>
                  </a:ln>
                  <a:solidFill>
                    <a:prstClr val="black"/>
                  </a:solidFill>
                  <a:effectLst/>
                  <a:uLnTx/>
                  <a:uFillTx/>
                  <a:ea typeface="+mn-ea"/>
                  <a:cs typeface="+mn-cs"/>
                </a:endParaRPr>
              </a:p>
            </p:txBody>
          </p:sp>
        </p:grpSp>
        <p:grpSp>
          <p:nvGrpSpPr>
            <p:cNvPr id="37" name="Group 15">
              <a:extLst>
                <a:ext uri="{FF2B5EF4-FFF2-40B4-BE49-F238E27FC236}">
                  <a16:creationId xmlns:a16="http://schemas.microsoft.com/office/drawing/2014/main" id="{73070FDC-FE99-D626-E0D2-75691875349C}"/>
                </a:ext>
              </a:extLst>
            </p:cNvPr>
            <p:cNvGrpSpPr/>
            <p:nvPr/>
          </p:nvGrpSpPr>
          <p:grpSpPr>
            <a:xfrm>
              <a:off x="6411767" y="4134427"/>
              <a:ext cx="2413384" cy="2098505"/>
              <a:chOff x="10207435" y="1989446"/>
              <a:chExt cx="11503366" cy="10102653"/>
            </a:xfrm>
          </p:grpSpPr>
          <p:pic>
            <p:nvPicPr>
              <p:cNvPr id="39" name="Picture 23" descr="A picture containing text, electronics, display&#10;&#10;Description automatically generated">
                <a:extLst>
                  <a:ext uri="{FF2B5EF4-FFF2-40B4-BE49-F238E27FC236}">
                    <a16:creationId xmlns:a16="http://schemas.microsoft.com/office/drawing/2014/main" id="{900BB9D6-3722-08EE-D38B-F5A646910E18}"/>
                  </a:ext>
                </a:extLst>
              </p:cNvPr>
              <p:cNvPicPr>
                <a:picLocks noChangeAspect="1"/>
              </p:cNvPicPr>
              <p:nvPr/>
            </p:nvPicPr>
            <p:blipFill>
              <a:blip r:embed="rId3"/>
              <a:stretch>
                <a:fillRect/>
              </a:stretch>
            </p:blipFill>
            <p:spPr>
              <a:xfrm>
                <a:off x="10207435" y="2299110"/>
                <a:ext cx="11503366" cy="9740491"/>
              </a:xfrm>
              <a:prstGeom prst="rect">
                <a:avLst/>
              </a:prstGeom>
            </p:spPr>
          </p:pic>
          <p:pic>
            <p:nvPicPr>
              <p:cNvPr id="40" name="Picture 14" descr="A picture containing text, electronics&#10;&#10;Description automatically generated">
                <a:extLst>
                  <a:ext uri="{FF2B5EF4-FFF2-40B4-BE49-F238E27FC236}">
                    <a16:creationId xmlns:a16="http://schemas.microsoft.com/office/drawing/2014/main" id="{73BB592A-CCEB-C674-F230-9448C53D0720}"/>
                  </a:ext>
                </a:extLst>
              </p:cNvPr>
              <p:cNvPicPr>
                <a:picLocks noChangeAspect="1"/>
              </p:cNvPicPr>
              <p:nvPr/>
            </p:nvPicPr>
            <p:blipFill rotWithShape="1">
              <a:blip r:embed="rId4"/>
              <a:srcRect l="21291" t="16152" r="22801" b="14287"/>
              <a:stretch/>
            </p:blipFill>
            <p:spPr>
              <a:xfrm>
                <a:off x="10285641" y="1989446"/>
                <a:ext cx="11302542" cy="10102653"/>
              </a:xfrm>
              <a:prstGeom prst="rect">
                <a:avLst/>
              </a:prstGeom>
            </p:spPr>
          </p:pic>
        </p:grpSp>
        <p:pic>
          <p:nvPicPr>
            <p:cNvPr id="41" name="Afbeelding 40">
              <a:extLst>
                <a:ext uri="{FF2B5EF4-FFF2-40B4-BE49-F238E27FC236}">
                  <a16:creationId xmlns:a16="http://schemas.microsoft.com/office/drawing/2014/main" id="{0D8CC8FE-93A9-F997-7E64-530E440087B3}"/>
                </a:ext>
              </a:extLst>
            </p:cNvPr>
            <p:cNvPicPr>
              <a:picLocks noChangeAspect="1"/>
            </p:cNvPicPr>
            <p:nvPr/>
          </p:nvPicPr>
          <p:blipFill>
            <a:blip r:embed="rId5"/>
            <a:stretch>
              <a:fillRect/>
            </a:stretch>
          </p:blipFill>
          <p:spPr>
            <a:xfrm>
              <a:off x="6519549" y="4312161"/>
              <a:ext cx="2265773" cy="1276879"/>
            </a:xfrm>
            <a:prstGeom prst="rect">
              <a:avLst/>
            </a:prstGeom>
          </p:spPr>
        </p:pic>
        <p:pic>
          <p:nvPicPr>
            <p:cNvPr id="42" name="Afbeelding 41">
              <a:extLst>
                <a:ext uri="{FF2B5EF4-FFF2-40B4-BE49-F238E27FC236}">
                  <a16:creationId xmlns:a16="http://schemas.microsoft.com/office/drawing/2014/main" id="{D15BF692-4366-963A-1093-A58ED156D8F1}"/>
                </a:ext>
              </a:extLst>
            </p:cNvPr>
            <p:cNvPicPr>
              <a:picLocks noChangeAspect="1"/>
            </p:cNvPicPr>
            <p:nvPr/>
          </p:nvPicPr>
          <p:blipFill>
            <a:blip r:embed="rId6"/>
            <a:srcRect l="10408" t="25632" r="9887"/>
            <a:stretch/>
          </p:blipFill>
          <p:spPr>
            <a:xfrm>
              <a:off x="6589860" y="5287168"/>
              <a:ext cx="1313158" cy="1635155"/>
            </a:xfrm>
            <a:prstGeom prst="roundRect">
              <a:avLst>
                <a:gd name="adj" fmla="val 16667"/>
              </a:avLst>
            </a:prstGeom>
            <a:ln w="3175">
              <a:solidFill>
                <a:schemeClr val="tx1"/>
              </a:solid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grpSp>
        <p:nvGrpSpPr>
          <p:cNvPr id="45" name="Groep 44">
            <a:extLst>
              <a:ext uri="{FF2B5EF4-FFF2-40B4-BE49-F238E27FC236}">
                <a16:creationId xmlns:a16="http://schemas.microsoft.com/office/drawing/2014/main" id="{231CCDEF-7758-890D-FCF6-3D55C042AC36}"/>
              </a:ext>
            </a:extLst>
          </p:cNvPr>
          <p:cNvGrpSpPr/>
          <p:nvPr/>
        </p:nvGrpSpPr>
        <p:grpSpPr>
          <a:xfrm>
            <a:off x="3098437" y="-31472"/>
            <a:ext cx="3544866" cy="6858000"/>
            <a:chOff x="3066201" y="0"/>
            <a:chExt cx="3544866" cy="6858000"/>
          </a:xfrm>
        </p:grpSpPr>
        <p:grpSp>
          <p:nvGrpSpPr>
            <p:cNvPr id="13" name="Groep 12">
              <a:extLst>
                <a:ext uri="{FF2B5EF4-FFF2-40B4-BE49-F238E27FC236}">
                  <a16:creationId xmlns:a16="http://schemas.microsoft.com/office/drawing/2014/main" id="{27798BF6-1D18-9D29-F947-DE3112FBB761}"/>
                </a:ext>
              </a:extLst>
            </p:cNvPr>
            <p:cNvGrpSpPr/>
            <p:nvPr/>
          </p:nvGrpSpPr>
          <p:grpSpPr>
            <a:xfrm>
              <a:off x="3066201" y="0"/>
              <a:ext cx="3544866" cy="6858000"/>
              <a:chOff x="3" y="0"/>
              <a:chExt cx="2840184" cy="6858000"/>
            </a:xfrm>
            <a:solidFill>
              <a:srgbClr val="9F0000"/>
            </a:solidFill>
          </p:grpSpPr>
          <p:sp>
            <p:nvSpPr>
              <p:cNvPr id="14" name="Vrije vorm: vorm 13">
                <a:extLst>
                  <a:ext uri="{FF2B5EF4-FFF2-40B4-BE49-F238E27FC236}">
                    <a16:creationId xmlns:a16="http://schemas.microsoft.com/office/drawing/2014/main" id="{3D442884-C96E-229C-F8BF-B1F51930FE0F}"/>
                  </a:ext>
                </a:extLst>
              </p:cNvPr>
              <p:cNvSpPr/>
              <p:nvPr/>
            </p:nvSpPr>
            <p:spPr>
              <a:xfrm>
                <a:off x="3" y="0"/>
                <a:ext cx="2840184" cy="6858000"/>
              </a:xfrm>
              <a:custGeom>
                <a:avLst/>
                <a:gdLst>
                  <a:gd name="connsiteX0" fmla="*/ 0 w 2840184"/>
                  <a:gd name="connsiteY0" fmla="*/ 0 h 6858000"/>
                  <a:gd name="connsiteX1" fmla="*/ 2438400 w 2840184"/>
                  <a:gd name="connsiteY1" fmla="*/ 0 h 6858000"/>
                  <a:gd name="connsiteX2" fmla="*/ 2438400 w 2840184"/>
                  <a:gd name="connsiteY2" fmla="*/ 1122219 h 6858000"/>
                  <a:gd name="connsiteX3" fmla="*/ 2840184 w 2840184"/>
                  <a:gd name="connsiteY3" fmla="*/ 1489866 h 6858000"/>
                  <a:gd name="connsiteX4" fmla="*/ 2438400 w 2840184"/>
                  <a:gd name="connsiteY4" fmla="*/ 1911925 h 6858000"/>
                  <a:gd name="connsiteX5" fmla="*/ 2438400 w 2840184"/>
                  <a:gd name="connsiteY5" fmla="*/ 6858000 h 6858000"/>
                  <a:gd name="connsiteX6" fmla="*/ 0 w 284018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0184" h="6858000">
                    <a:moveTo>
                      <a:pt x="0" y="0"/>
                    </a:moveTo>
                    <a:lnTo>
                      <a:pt x="2438400" y="0"/>
                    </a:lnTo>
                    <a:lnTo>
                      <a:pt x="2438400" y="1122219"/>
                    </a:lnTo>
                    <a:lnTo>
                      <a:pt x="2840184" y="1489866"/>
                    </a:lnTo>
                    <a:lnTo>
                      <a:pt x="2438400" y="1911925"/>
                    </a:lnTo>
                    <a:lnTo>
                      <a:pt x="2438400" y="6858000"/>
                    </a:lnTo>
                    <a:lnTo>
                      <a:pt x="0" y="6858000"/>
                    </a:lnTo>
                    <a:close/>
                  </a:path>
                </a:pathLst>
              </a:custGeom>
              <a:grpFill/>
              <a:ln>
                <a:noFill/>
              </a:ln>
              <a:effectLst>
                <a:outerShdw blurRad="127000" dist="38100" algn="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Tekstvak 14">
                <a:extLst>
                  <a:ext uri="{FF2B5EF4-FFF2-40B4-BE49-F238E27FC236}">
                    <a16:creationId xmlns:a16="http://schemas.microsoft.com/office/drawing/2014/main" id="{24D499CE-DCE8-D3AF-F2AB-9AE366E4C6C7}"/>
                  </a:ext>
                </a:extLst>
              </p:cNvPr>
              <p:cNvSpPr txBox="1"/>
              <p:nvPr/>
            </p:nvSpPr>
            <p:spPr>
              <a:xfrm>
                <a:off x="423702" y="817418"/>
                <a:ext cx="1468581"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mj-lt"/>
                    <a:ea typeface="+mn-ea"/>
                    <a:cs typeface="+mn-cs"/>
                  </a:rPr>
                  <a:t>D</a:t>
                </a:r>
              </a:p>
            </p:txBody>
          </p:sp>
          <p:sp>
            <p:nvSpPr>
              <p:cNvPr id="16" name="Tekstvak 15">
                <a:extLst>
                  <a:ext uri="{FF2B5EF4-FFF2-40B4-BE49-F238E27FC236}">
                    <a16:creationId xmlns:a16="http://schemas.microsoft.com/office/drawing/2014/main" id="{B9C484B3-63FF-B39C-CF2C-10CCDA445958}"/>
                  </a:ext>
                </a:extLst>
              </p:cNvPr>
              <p:cNvSpPr txBox="1"/>
              <p:nvPr/>
            </p:nvSpPr>
            <p:spPr>
              <a:xfrm>
                <a:off x="111974" y="2742831"/>
                <a:ext cx="2092036"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mj-lt"/>
                    <a:ea typeface="+mn-ea"/>
                    <a:cs typeface="+mn-cs"/>
                  </a:rPr>
                  <a:t>DO</a:t>
                </a:r>
              </a:p>
            </p:txBody>
          </p:sp>
          <p:sp>
            <p:nvSpPr>
              <p:cNvPr id="17" name="Tekstvak 16">
                <a:extLst>
                  <a:ext uri="{FF2B5EF4-FFF2-40B4-BE49-F238E27FC236}">
                    <a16:creationId xmlns:a16="http://schemas.microsoft.com/office/drawing/2014/main" id="{FF06CB78-2AF6-ACA8-03BE-D140648B30B3}"/>
                  </a:ext>
                </a:extLst>
              </p:cNvPr>
              <p:cNvSpPr txBox="1"/>
              <p:nvPr/>
            </p:nvSpPr>
            <p:spPr>
              <a:xfrm>
                <a:off x="261504" y="3429000"/>
                <a:ext cx="1792975" cy="58477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ea typeface="+mn-ea"/>
                    <a:cs typeface="+mn-cs"/>
                  </a:rPr>
                  <a:t>Execution of the plan via climate computers</a:t>
                </a:r>
                <a:endParaRPr kumimoji="0" lang="en-US" sz="2400" b="1" i="0" u="none" strike="noStrike" kern="1200" cap="none" spc="0" normalizeH="0" baseline="0" noProof="0" dirty="0">
                  <a:ln>
                    <a:noFill/>
                  </a:ln>
                  <a:solidFill>
                    <a:prstClr val="black"/>
                  </a:solidFill>
                  <a:effectLst/>
                  <a:uLnTx/>
                  <a:uFillTx/>
                  <a:ea typeface="+mn-ea"/>
                  <a:cs typeface="+mn-cs"/>
                </a:endParaRPr>
              </a:p>
            </p:txBody>
          </p:sp>
        </p:grpSp>
        <p:grpSp>
          <p:nvGrpSpPr>
            <p:cNvPr id="32" name="Group 15">
              <a:extLst>
                <a:ext uri="{FF2B5EF4-FFF2-40B4-BE49-F238E27FC236}">
                  <a16:creationId xmlns:a16="http://schemas.microsoft.com/office/drawing/2014/main" id="{3F930A42-D5B7-4EF1-F331-F4CD03574A8E}"/>
                </a:ext>
              </a:extLst>
            </p:cNvPr>
            <p:cNvGrpSpPr/>
            <p:nvPr/>
          </p:nvGrpSpPr>
          <p:grpSpPr>
            <a:xfrm>
              <a:off x="3350891" y="4027602"/>
              <a:ext cx="2413384" cy="2098505"/>
              <a:chOff x="10207435" y="1989446"/>
              <a:chExt cx="11503366" cy="10102653"/>
            </a:xfrm>
          </p:grpSpPr>
          <p:pic>
            <p:nvPicPr>
              <p:cNvPr id="33" name="Picture 23" descr="A picture containing text, electronics, display&#10;&#10;Description automatically generated">
                <a:extLst>
                  <a:ext uri="{FF2B5EF4-FFF2-40B4-BE49-F238E27FC236}">
                    <a16:creationId xmlns:a16="http://schemas.microsoft.com/office/drawing/2014/main" id="{670F0A1C-6B0A-C795-E616-66D8A8DECD8C}"/>
                  </a:ext>
                </a:extLst>
              </p:cNvPr>
              <p:cNvPicPr>
                <a:picLocks noChangeAspect="1"/>
              </p:cNvPicPr>
              <p:nvPr/>
            </p:nvPicPr>
            <p:blipFill>
              <a:blip r:embed="rId3"/>
              <a:stretch>
                <a:fillRect/>
              </a:stretch>
            </p:blipFill>
            <p:spPr>
              <a:xfrm>
                <a:off x="10207435" y="2299110"/>
                <a:ext cx="11503366" cy="9740491"/>
              </a:xfrm>
              <a:prstGeom prst="rect">
                <a:avLst/>
              </a:prstGeom>
            </p:spPr>
          </p:pic>
          <p:pic>
            <p:nvPicPr>
              <p:cNvPr id="34" name="Picture 14" descr="A picture containing text, electronics&#10;&#10;Description automatically generated">
                <a:extLst>
                  <a:ext uri="{FF2B5EF4-FFF2-40B4-BE49-F238E27FC236}">
                    <a16:creationId xmlns:a16="http://schemas.microsoft.com/office/drawing/2014/main" id="{42FC24B4-0630-6217-179B-C5F3A276FF0B}"/>
                  </a:ext>
                </a:extLst>
              </p:cNvPr>
              <p:cNvPicPr>
                <a:picLocks noChangeAspect="1"/>
              </p:cNvPicPr>
              <p:nvPr/>
            </p:nvPicPr>
            <p:blipFill rotWithShape="1">
              <a:blip r:embed="rId4"/>
              <a:srcRect l="21291" t="16152" r="22801" b="14287"/>
              <a:stretch/>
            </p:blipFill>
            <p:spPr>
              <a:xfrm>
                <a:off x="10285641" y="1989446"/>
                <a:ext cx="11302542" cy="10102653"/>
              </a:xfrm>
              <a:prstGeom prst="rect">
                <a:avLst/>
              </a:prstGeom>
            </p:spPr>
          </p:pic>
        </p:grpSp>
        <p:pic>
          <p:nvPicPr>
            <p:cNvPr id="35" name="Afbeelding 34" descr="Afbeelding met tekst, schermopname, software, scherm&#10;&#10;Automatisch gegenereerde beschrijving">
              <a:extLst>
                <a:ext uri="{FF2B5EF4-FFF2-40B4-BE49-F238E27FC236}">
                  <a16:creationId xmlns:a16="http://schemas.microsoft.com/office/drawing/2014/main" id="{65DF0723-7316-70FA-93B1-D9FD62670512}"/>
                </a:ext>
              </a:extLst>
            </p:cNvPr>
            <p:cNvPicPr>
              <a:picLocks noChangeAspect="1"/>
            </p:cNvPicPr>
            <p:nvPr/>
          </p:nvPicPr>
          <p:blipFill>
            <a:blip r:embed="rId7" cstate="print">
              <a:extLst>
                <a:ext uri="{28A0092B-C50C-407E-A947-70E740481C1C}">
                  <a14:useLocalDpi xmlns:a14="http://schemas.microsoft.com/office/drawing/2010/main" val="0"/>
                </a:ext>
              </a:extLst>
            </a:blip>
            <a:srcRect l="21003" t="35541" r="53451" b="37624"/>
            <a:stretch/>
          </p:blipFill>
          <p:spPr>
            <a:xfrm>
              <a:off x="3542020" y="4214776"/>
              <a:ext cx="2131047" cy="1220872"/>
            </a:xfrm>
            <a:prstGeom prst="rect">
              <a:avLst/>
            </a:prstGeom>
          </p:spPr>
        </p:pic>
        <p:pic>
          <p:nvPicPr>
            <p:cNvPr id="36" name="Afbeelding 4">
              <a:extLst>
                <a:ext uri="{FF2B5EF4-FFF2-40B4-BE49-F238E27FC236}">
                  <a16:creationId xmlns:a16="http://schemas.microsoft.com/office/drawing/2014/main" id="{53447A31-4813-EEFE-652B-AC2EF174E59A}"/>
                </a:ext>
              </a:extLst>
            </p:cNvPr>
            <p:cNvPicPr>
              <a:picLocks noChangeAspect="1"/>
            </p:cNvPicPr>
            <p:nvPr/>
          </p:nvPicPr>
          <p:blipFill>
            <a:blip r:embed="rId8"/>
            <a:stretch>
              <a:fillRect/>
            </a:stretch>
          </p:blipFill>
          <p:spPr>
            <a:xfrm>
              <a:off x="5262860" y="5924785"/>
              <a:ext cx="512669" cy="5033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46" name="Groep 45">
            <a:extLst>
              <a:ext uri="{FF2B5EF4-FFF2-40B4-BE49-F238E27FC236}">
                <a16:creationId xmlns:a16="http://schemas.microsoft.com/office/drawing/2014/main" id="{7C23AD49-3A67-5F5B-2A03-FFD865053E86}"/>
              </a:ext>
            </a:extLst>
          </p:cNvPr>
          <p:cNvGrpSpPr/>
          <p:nvPr/>
        </p:nvGrpSpPr>
        <p:grpSpPr>
          <a:xfrm>
            <a:off x="-3852" y="0"/>
            <a:ext cx="3658282" cy="6858000"/>
            <a:chOff x="-7129" y="0"/>
            <a:chExt cx="3544866" cy="6858000"/>
          </a:xfrm>
        </p:grpSpPr>
        <p:grpSp>
          <p:nvGrpSpPr>
            <p:cNvPr id="5" name="Groep 4">
              <a:extLst>
                <a:ext uri="{FF2B5EF4-FFF2-40B4-BE49-F238E27FC236}">
                  <a16:creationId xmlns:a16="http://schemas.microsoft.com/office/drawing/2014/main" id="{A4C283C8-8616-D7C9-0746-DE29357BD84D}"/>
                </a:ext>
              </a:extLst>
            </p:cNvPr>
            <p:cNvGrpSpPr/>
            <p:nvPr/>
          </p:nvGrpSpPr>
          <p:grpSpPr>
            <a:xfrm>
              <a:off x="-7129" y="0"/>
              <a:ext cx="3544866" cy="6858000"/>
              <a:chOff x="3" y="0"/>
              <a:chExt cx="2840184" cy="6858000"/>
            </a:xfrm>
            <a:solidFill>
              <a:srgbClr val="F50000"/>
            </a:solidFill>
          </p:grpSpPr>
          <p:sp>
            <p:nvSpPr>
              <p:cNvPr id="6" name="Vrije vorm: vorm 5">
                <a:extLst>
                  <a:ext uri="{FF2B5EF4-FFF2-40B4-BE49-F238E27FC236}">
                    <a16:creationId xmlns:a16="http://schemas.microsoft.com/office/drawing/2014/main" id="{C2846C25-E3D3-F374-B422-CCCE5310AF6B}"/>
                  </a:ext>
                </a:extLst>
              </p:cNvPr>
              <p:cNvSpPr/>
              <p:nvPr/>
            </p:nvSpPr>
            <p:spPr>
              <a:xfrm>
                <a:off x="3" y="0"/>
                <a:ext cx="2840184" cy="6858000"/>
              </a:xfrm>
              <a:custGeom>
                <a:avLst/>
                <a:gdLst>
                  <a:gd name="connsiteX0" fmla="*/ 0 w 2840184"/>
                  <a:gd name="connsiteY0" fmla="*/ 0 h 6858000"/>
                  <a:gd name="connsiteX1" fmla="*/ 2438400 w 2840184"/>
                  <a:gd name="connsiteY1" fmla="*/ 0 h 6858000"/>
                  <a:gd name="connsiteX2" fmla="*/ 2438400 w 2840184"/>
                  <a:gd name="connsiteY2" fmla="*/ 1122219 h 6858000"/>
                  <a:gd name="connsiteX3" fmla="*/ 2840184 w 2840184"/>
                  <a:gd name="connsiteY3" fmla="*/ 1489866 h 6858000"/>
                  <a:gd name="connsiteX4" fmla="*/ 2438400 w 2840184"/>
                  <a:gd name="connsiteY4" fmla="*/ 1911925 h 6858000"/>
                  <a:gd name="connsiteX5" fmla="*/ 2438400 w 2840184"/>
                  <a:gd name="connsiteY5" fmla="*/ 6858000 h 6858000"/>
                  <a:gd name="connsiteX6" fmla="*/ 0 w 284018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0184" h="6858000">
                    <a:moveTo>
                      <a:pt x="0" y="0"/>
                    </a:moveTo>
                    <a:lnTo>
                      <a:pt x="2438400" y="0"/>
                    </a:lnTo>
                    <a:lnTo>
                      <a:pt x="2438400" y="1122219"/>
                    </a:lnTo>
                    <a:lnTo>
                      <a:pt x="2840184" y="1489866"/>
                    </a:lnTo>
                    <a:lnTo>
                      <a:pt x="2438400" y="1911925"/>
                    </a:lnTo>
                    <a:lnTo>
                      <a:pt x="2438400" y="6858000"/>
                    </a:lnTo>
                    <a:lnTo>
                      <a:pt x="0" y="6858000"/>
                    </a:lnTo>
                    <a:close/>
                  </a:path>
                </a:pathLst>
              </a:custGeom>
              <a:grpFill/>
              <a:ln>
                <a:noFill/>
              </a:ln>
              <a:effectLst>
                <a:outerShdw blurRad="127000" dist="38100" algn="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Tekstvak 6">
                <a:extLst>
                  <a:ext uri="{FF2B5EF4-FFF2-40B4-BE49-F238E27FC236}">
                    <a16:creationId xmlns:a16="http://schemas.microsoft.com/office/drawing/2014/main" id="{B7F2B847-8F54-94DF-F207-88E47C6E68AA}"/>
                  </a:ext>
                </a:extLst>
              </p:cNvPr>
              <p:cNvSpPr txBox="1"/>
              <p:nvPr/>
            </p:nvSpPr>
            <p:spPr>
              <a:xfrm>
                <a:off x="428226" y="817418"/>
                <a:ext cx="1468581"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mj-lt"/>
                    <a:ea typeface="+mn-ea"/>
                    <a:cs typeface="+mn-cs"/>
                  </a:rPr>
                  <a:t>P</a:t>
                </a:r>
              </a:p>
            </p:txBody>
          </p:sp>
          <p:sp>
            <p:nvSpPr>
              <p:cNvPr id="11" name="Tekstvak 10">
                <a:extLst>
                  <a:ext uri="{FF2B5EF4-FFF2-40B4-BE49-F238E27FC236}">
                    <a16:creationId xmlns:a16="http://schemas.microsoft.com/office/drawing/2014/main" id="{230E818C-6FDD-6574-D530-319D12975CF5}"/>
                  </a:ext>
                </a:extLst>
              </p:cNvPr>
              <p:cNvSpPr txBox="1"/>
              <p:nvPr/>
            </p:nvSpPr>
            <p:spPr>
              <a:xfrm>
                <a:off x="116498" y="2742831"/>
                <a:ext cx="2092036"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mj-lt"/>
                    <a:ea typeface="+mn-ea"/>
                    <a:cs typeface="+mn-cs"/>
                  </a:rPr>
                  <a:t>PLAN</a:t>
                </a:r>
              </a:p>
            </p:txBody>
          </p:sp>
          <p:sp>
            <p:nvSpPr>
              <p:cNvPr id="12" name="Tekstvak 11">
                <a:extLst>
                  <a:ext uri="{FF2B5EF4-FFF2-40B4-BE49-F238E27FC236}">
                    <a16:creationId xmlns:a16="http://schemas.microsoft.com/office/drawing/2014/main" id="{A92642FD-E79D-C74B-ADBE-22F58D2D9E57}"/>
                  </a:ext>
                </a:extLst>
              </p:cNvPr>
              <p:cNvSpPr txBox="1"/>
              <p:nvPr/>
            </p:nvSpPr>
            <p:spPr>
              <a:xfrm>
                <a:off x="125076" y="3429000"/>
                <a:ext cx="2074881" cy="707886"/>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ea typeface="+mn-ea"/>
                    <a:cs typeface="+mn-cs"/>
                  </a:rPr>
                  <a:t>Define a growing plan</a:t>
                </a:r>
                <a:br>
                  <a:rPr kumimoji="0" lang="en-US" sz="2400" b="1" i="0" u="none" strike="noStrike" kern="1200" cap="none" spc="0" normalizeH="0" baseline="0" noProof="0" dirty="0">
                    <a:ln>
                      <a:noFill/>
                    </a:ln>
                    <a:solidFill>
                      <a:prstClr val="black"/>
                    </a:solidFill>
                    <a:effectLst/>
                    <a:uLnTx/>
                    <a:uFillTx/>
                    <a:ea typeface="+mn-ea"/>
                    <a:cs typeface="+mn-cs"/>
                  </a:rPr>
                </a:br>
                <a:endParaRPr kumimoji="0" lang="en-US" sz="2400" b="1" i="0" u="none" strike="noStrike" kern="1200" cap="none" spc="0" normalizeH="0" baseline="0" noProof="0" dirty="0">
                  <a:ln>
                    <a:noFill/>
                  </a:ln>
                  <a:solidFill>
                    <a:prstClr val="black"/>
                  </a:solidFill>
                  <a:effectLst/>
                  <a:uLnTx/>
                  <a:uFillTx/>
                  <a:ea typeface="+mn-ea"/>
                  <a:cs typeface="+mn-cs"/>
                </a:endParaRPr>
              </a:p>
            </p:txBody>
          </p:sp>
        </p:grpSp>
        <p:grpSp>
          <p:nvGrpSpPr>
            <p:cNvPr id="28" name="Group 15">
              <a:extLst>
                <a:ext uri="{FF2B5EF4-FFF2-40B4-BE49-F238E27FC236}">
                  <a16:creationId xmlns:a16="http://schemas.microsoft.com/office/drawing/2014/main" id="{474CC3A2-1341-96C1-DB7D-EEEC163787FA}"/>
                </a:ext>
              </a:extLst>
            </p:cNvPr>
            <p:cNvGrpSpPr/>
            <p:nvPr/>
          </p:nvGrpSpPr>
          <p:grpSpPr>
            <a:xfrm>
              <a:off x="232038" y="3981995"/>
              <a:ext cx="2413384" cy="2098505"/>
              <a:chOff x="10207435" y="1989446"/>
              <a:chExt cx="11503366" cy="10102653"/>
            </a:xfrm>
          </p:grpSpPr>
          <p:pic>
            <p:nvPicPr>
              <p:cNvPr id="29" name="Picture 23" descr="A picture containing text, electronics, display&#10;&#10;Description automatically generated">
                <a:extLst>
                  <a:ext uri="{FF2B5EF4-FFF2-40B4-BE49-F238E27FC236}">
                    <a16:creationId xmlns:a16="http://schemas.microsoft.com/office/drawing/2014/main" id="{CC6A447A-8879-7438-2A23-7222EAA048AC}"/>
                  </a:ext>
                </a:extLst>
              </p:cNvPr>
              <p:cNvPicPr>
                <a:picLocks noChangeAspect="1"/>
              </p:cNvPicPr>
              <p:nvPr/>
            </p:nvPicPr>
            <p:blipFill>
              <a:blip r:embed="rId3"/>
              <a:stretch>
                <a:fillRect/>
              </a:stretch>
            </p:blipFill>
            <p:spPr>
              <a:xfrm>
                <a:off x="10207435" y="2299110"/>
                <a:ext cx="11503366" cy="9740491"/>
              </a:xfrm>
              <a:prstGeom prst="rect">
                <a:avLst/>
              </a:prstGeom>
            </p:spPr>
          </p:pic>
          <p:pic>
            <p:nvPicPr>
              <p:cNvPr id="30" name="Picture 14" descr="A picture containing text, electronics&#10;&#10;Description automatically generated">
                <a:extLst>
                  <a:ext uri="{FF2B5EF4-FFF2-40B4-BE49-F238E27FC236}">
                    <a16:creationId xmlns:a16="http://schemas.microsoft.com/office/drawing/2014/main" id="{9A029240-4B08-DD36-12B7-4A084EF3048C}"/>
                  </a:ext>
                </a:extLst>
              </p:cNvPr>
              <p:cNvPicPr>
                <a:picLocks noChangeAspect="1"/>
              </p:cNvPicPr>
              <p:nvPr/>
            </p:nvPicPr>
            <p:blipFill rotWithShape="1">
              <a:blip r:embed="rId4"/>
              <a:srcRect l="21291" t="16152" r="22801" b="14287"/>
              <a:stretch/>
            </p:blipFill>
            <p:spPr>
              <a:xfrm>
                <a:off x="10285641" y="1989446"/>
                <a:ext cx="11302542" cy="10102653"/>
              </a:xfrm>
              <a:prstGeom prst="rect">
                <a:avLst/>
              </a:prstGeom>
            </p:spPr>
          </p:pic>
        </p:grpSp>
        <p:pic>
          <p:nvPicPr>
            <p:cNvPr id="31" name="Picture 5">
              <a:extLst>
                <a:ext uri="{FF2B5EF4-FFF2-40B4-BE49-F238E27FC236}">
                  <a16:creationId xmlns:a16="http://schemas.microsoft.com/office/drawing/2014/main" id="{AA5B47FA-7E13-57F0-D7D4-9814B1B55C76}"/>
                </a:ext>
              </a:extLst>
            </p:cNvPr>
            <p:cNvPicPr>
              <a:picLocks noChangeAspect="1"/>
            </p:cNvPicPr>
            <p:nvPr/>
          </p:nvPicPr>
          <p:blipFill>
            <a:blip r:embed="rId9"/>
            <a:stretch>
              <a:fillRect/>
            </a:stretch>
          </p:blipFill>
          <p:spPr>
            <a:xfrm>
              <a:off x="296763" y="4166731"/>
              <a:ext cx="2259042" cy="1253768"/>
            </a:xfrm>
            <a:prstGeom prst="rect">
              <a:avLst/>
            </a:prstGeom>
          </p:spPr>
        </p:pic>
      </p:grpSp>
      <p:sp>
        <p:nvSpPr>
          <p:cNvPr id="2" name="Tekstvak 1">
            <a:extLst>
              <a:ext uri="{FF2B5EF4-FFF2-40B4-BE49-F238E27FC236}">
                <a16:creationId xmlns:a16="http://schemas.microsoft.com/office/drawing/2014/main" id="{1AEF1F3E-6F53-E0AF-7BC8-F0B8B6374F55}"/>
              </a:ext>
            </a:extLst>
          </p:cNvPr>
          <p:cNvSpPr txBox="1"/>
          <p:nvPr/>
        </p:nvSpPr>
        <p:spPr>
          <a:xfrm>
            <a:off x="18453866" y="3601520"/>
            <a:ext cx="9448800" cy="1015663"/>
          </a:xfrm>
          <a:prstGeom prst="rect">
            <a:avLst/>
          </a:prstGeom>
          <a:noFill/>
          <a:effectLst>
            <a:outerShdw blurRad="190500" dist="50800" dir="2400000" algn="tr" rotWithShape="0">
              <a:schemeClr val="tx1">
                <a:alpha val="40000"/>
              </a:schemeClr>
            </a:outerShdw>
            <a:softEdge rad="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outerShdw blurRad="190500" dist="177800" dir="2400000" algn="tr" rotWithShape="0">
                    <a:prstClr val="black">
                      <a:alpha val="40000"/>
                    </a:prstClr>
                  </a:outerShdw>
                </a:effectLst>
                <a:uLnTx/>
                <a:uFillTx/>
                <a:latin typeface="Averta Bold"/>
                <a:ea typeface="+mn-ea"/>
                <a:cs typeface="+mn-cs"/>
              </a:rPr>
              <a:t>Plan-Do-Check-Act</a:t>
            </a:r>
          </a:p>
        </p:txBody>
      </p:sp>
      <p:sp>
        <p:nvSpPr>
          <p:cNvPr id="3" name="Tekstvak 2">
            <a:extLst>
              <a:ext uri="{FF2B5EF4-FFF2-40B4-BE49-F238E27FC236}">
                <a16:creationId xmlns:a16="http://schemas.microsoft.com/office/drawing/2014/main" id="{172C0665-1C44-7732-8310-BACD6C8DE81F}"/>
              </a:ext>
            </a:extLst>
          </p:cNvPr>
          <p:cNvSpPr txBox="1"/>
          <p:nvPr/>
        </p:nvSpPr>
        <p:spPr>
          <a:xfrm>
            <a:off x="13983939" y="720080"/>
            <a:ext cx="11165397" cy="3139321"/>
          </a:xfrm>
          <a:prstGeom prst="rect">
            <a:avLst/>
          </a:prstGeom>
          <a:noFill/>
          <a:effectLst>
            <a:outerShdw blurRad="190500" dist="444500" dir="2400000" algn="tr" rotWithShape="0">
              <a:schemeClr val="tx1">
                <a:alpha val="40000"/>
              </a:schemeClr>
            </a:outerShdw>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outerShdw blurRad="50800" dist="38100" dir="16200000" rotWithShape="0">
                    <a:prstClr val="black">
                      <a:alpha val="40000"/>
                    </a:prstClr>
                  </a:outerShdw>
                </a:effectLst>
                <a:uLnTx/>
                <a:uFillTx/>
                <a:latin typeface="Averta Bold"/>
                <a:ea typeface="+mn-ea"/>
                <a:cs typeface="+mn-cs"/>
              </a:rPr>
              <a:t>Towards autonomous growing strategies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outerShdw blurRad="50800" dist="38100" dir="16200000" rotWithShape="0">
                    <a:prstClr val="black">
                      <a:alpha val="40000"/>
                    </a:prstClr>
                  </a:outerShdw>
                </a:effectLst>
                <a:uLnTx/>
                <a:uFillTx/>
                <a:latin typeface="Averta Bold"/>
                <a:ea typeface="+mn-ea"/>
                <a:cs typeface="+mn-cs"/>
              </a:rPr>
              <a:t> </a:t>
            </a:r>
          </a:p>
        </p:txBody>
      </p:sp>
      <p:pic>
        <p:nvPicPr>
          <p:cNvPr id="8" name="Afbeelding 7">
            <a:extLst>
              <a:ext uri="{FF2B5EF4-FFF2-40B4-BE49-F238E27FC236}">
                <a16:creationId xmlns:a16="http://schemas.microsoft.com/office/drawing/2014/main" id="{755553E5-A37D-160F-1C07-64C2ED9BC29C}"/>
              </a:ext>
            </a:extLst>
          </p:cNvPr>
          <p:cNvPicPr>
            <a:picLocks noChangeAspect="1"/>
          </p:cNvPicPr>
          <p:nvPr/>
        </p:nvPicPr>
        <p:blipFill>
          <a:blip r:embed="rId10">
            <a:duotone>
              <a:prstClr val="black"/>
              <a:srgbClr val="140000">
                <a:tint val="45000"/>
                <a:satMod val="400000"/>
              </a:srgbClr>
            </a:duotone>
          </a:blip>
          <a:stretch>
            <a:fillRect/>
          </a:stretch>
        </p:blipFill>
        <p:spPr>
          <a:xfrm>
            <a:off x="15322823" y="3175148"/>
            <a:ext cx="2968401" cy="3042405"/>
          </a:xfrm>
          <a:prstGeom prst="rect">
            <a:avLst/>
          </a:prstGeom>
          <a:noFill/>
        </p:spPr>
      </p:pic>
      <p:grpSp>
        <p:nvGrpSpPr>
          <p:cNvPr id="9" name="Groep 8">
            <a:extLst>
              <a:ext uri="{FF2B5EF4-FFF2-40B4-BE49-F238E27FC236}">
                <a16:creationId xmlns:a16="http://schemas.microsoft.com/office/drawing/2014/main" id="{CBCC504E-E881-0880-D1FC-C5D86DE5563F}"/>
              </a:ext>
            </a:extLst>
          </p:cNvPr>
          <p:cNvGrpSpPr/>
          <p:nvPr/>
        </p:nvGrpSpPr>
        <p:grpSpPr>
          <a:xfrm>
            <a:off x="4656000" y="-3999822"/>
            <a:ext cx="2880000" cy="2880000"/>
            <a:chOff x="3863591" y="1302028"/>
            <a:chExt cx="4405792" cy="3942542"/>
          </a:xfrm>
        </p:grpSpPr>
        <p:sp>
          <p:nvSpPr>
            <p:cNvPr id="47" name="Boog 46">
              <a:extLst>
                <a:ext uri="{FF2B5EF4-FFF2-40B4-BE49-F238E27FC236}">
                  <a16:creationId xmlns:a16="http://schemas.microsoft.com/office/drawing/2014/main" id="{34048541-0612-4BD5-B716-1F720BF24CB8}"/>
                </a:ext>
              </a:extLst>
            </p:cNvPr>
            <p:cNvSpPr>
              <a:spLocks noChangeAspect="1"/>
            </p:cNvSpPr>
            <p:nvPr/>
          </p:nvSpPr>
          <p:spPr>
            <a:xfrm rot="16200000">
              <a:off x="4131297" y="1106485"/>
              <a:ext cx="3929409" cy="4346762"/>
            </a:xfrm>
            <a:prstGeom prst="arc">
              <a:avLst>
                <a:gd name="adj1" fmla="val 16200000"/>
                <a:gd name="adj2" fmla="val 21299844"/>
              </a:avLst>
            </a:prstGeom>
            <a:ln w="57150">
              <a:solidFill>
                <a:schemeClr val="tx1"/>
              </a:solidFill>
              <a:headEnd type="none" w="lg" len="lg"/>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51" name="Boog 50">
              <a:extLst>
                <a:ext uri="{FF2B5EF4-FFF2-40B4-BE49-F238E27FC236}">
                  <a16:creationId xmlns:a16="http://schemas.microsoft.com/office/drawing/2014/main" id="{4FE93ED6-A517-6186-42A0-270A94461009}"/>
                </a:ext>
              </a:extLst>
            </p:cNvPr>
            <p:cNvSpPr>
              <a:spLocks noChangeAspect="1"/>
            </p:cNvSpPr>
            <p:nvPr/>
          </p:nvSpPr>
          <p:spPr>
            <a:xfrm rot="10800000">
              <a:off x="3922620" y="1315160"/>
              <a:ext cx="4346762" cy="3929409"/>
            </a:xfrm>
            <a:prstGeom prst="arc">
              <a:avLst>
                <a:gd name="adj1" fmla="val 16200000"/>
                <a:gd name="adj2" fmla="val 21299844"/>
              </a:avLst>
            </a:prstGeom>
            <a:ln w="57150">
              <a:solidFill>
                <a:schemeClr val="tx1"/>
              </a:solidFill>
              <a:headEnd type="none" w="lg" len="lg"/>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52" name="Boog 51">
              <a:extLst>
                <a:ext uri="{FF2B5EF4-FFF2-40B4-BE49-F238E27FC236}">
                  <a16:creationId xmlns:a16="http://schemas.microsoft.com/office/drawing/2014/main" id="{41C9082D-4150-B6C6-9E60-093C8BA3BEF2}"/>
                </a:ext>
              </a:extLst>
            </p:cNvPr>
            <p:cNvSpPr>
              <a:spLocks noChangeAspect="1"/>
            </p:cNvSpPr>
            <p:nvPr/>
          </p:nvSpPr>
          <p:spPr>
            <a:xfrm>
              <a:off x="3863591" y="1302028"/>
              <a:ext cx="4346763" cy="3929409"/>
            </a:xfrm>
            <a:prstGeom prst="arc">
              <a:avLst>
                <a:gd name="adj1" fmla="val 16200000"/>
                <a:gd name="adj2" fmla="val 21367546"/>
              </a:avLst>
            </a:prstGeom>
            <a:ln w="57150">
              <a:solidFill>
                <a:schemeClr val="tx1"/>
              </a:solidFill>
              <a:headEnd type="none" w="lg" len="lg"/>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53" name="Boog 52">
              <a:extLst>
                <a:ext uri="{FF2B5EF4-FFF2-40B4-BE49-F238E27FC236}">
                  <a16:creationId xmlns:a16="http://schemas.microsoft.com/office/drawing/2014/main" id="{EAE48427-6B1A-4EAE-CCAB-69403B17121D}"/>
                </a:ext>
              </a:extLst>
            </p:cNvPr>
            <p:cNvSpPr>
              <a:spLocks noChangeAspect="1"/>
            </p:cNvSpPr>
            <p:nvPr/>
          </p:nvSpPr>
          <p:spPr>
            <a:xfrm rot="5400000">
              <a:off x="4131295" y="1106484"/>
              <a:ext cx="3929409" cy="4346762"/>
            </a:xfrm>
            <a:prstGeom prst="arc">
              <a:avLst>
                <a:gd name="adj1" fmla="val 16200000"/>
                <a:gd name="adj2" fmla="val 20859382"/>
              </a:avLst>
            </a:prstGeom>
            <a:ln w="57150">
              <a:solidFill>
                <a:schemeClr val="tx1"/>
              </a:solidFill>
              <a:headEnd type="none" w="lg" len="lg"/>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a:ea typeface="+mn-ea"/>
                <a:cs typeface="+mn-cs"/>
              </a:endParaRPr>
            </a:p>
          </p:txBody>
        </p:sp>
      </p:grpSp>
      <p:pic>
        <p:nvPicPr>
          <p:cNvPr id="54" name="Graphic 53">
            <a:extLst>
              <a:ext uri="{FF2B5EF4-FFF2-40B4-BE49-F238E27FC236}">
                <a16:creationId xmlns:a16="http://schemas.microsoft.com/office/drawing/2014/main" id="{AFE37E11-4951-2C8E-A258-D570B1623DBC}"/>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5675000" y="-2870075"/>
            <a:ext cx="880584" cy="747679"/>
          </a:xfrm>
          <a:prstGeom prst="rect">
            <a:avLst/>
          </a:prstGeom>
        </p:spPr>
      </p:pic>
    </p:spTree>
    <p:extLst>
      <p:ext uri="{BB962C8B-B14F-4D97-AF65-F5344CB8AC3E}">
        <p14:creationId xmlns:p14="http://schemas.microsoft.com/office/powerpoint/2010/main" val="3797339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accel="25000" decel="50000" fill="hold" nodeType="clickEffect">
                                  <p:stCondLst>
                                    <p:cond delay="0"/>
                                  </p:stCondLst>
                                  <p:childTnLst>
                                    <p:animRot by="43200000">
                                      <p:cBhvr>
                                        <p:cTn id="6" dur="20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FBF4A4-D845-5979-E368-E43F103815D2}"/>
            </a:ext>
          </a:extLst>
        </p:cNvPr>
        <p:cNvGrpSpPr/>
        <p:nvPr/>
      </p:nvGrpSpPr>
      <p:grpSpPr>
        <a:xfrm>
          <a:off x="0" y="0"/>
          <a:ext cx="0" cy="0"/>
          <a:chOff x="0" y="0"/>
          <a:chExt cx="0" cy="0"/>
        </a:xfrm>
      </p:grpSpPr>
      <p:sp>
        <p:nvSpPr>
          <p:cNvPr id="48" name="Tekstvak 47">
            <a:extLst>
              <a:ext uri="{FF2B5EF4-FFF2-40B4-BE49-F238E27FC236}">
                <a16:creationId xmlns:a16="http://schemas.microsoft.com/office/drawing/2014/main" id="{8BF428C0-DCBA-5452-FACA-FDA46510670A}"/>
              </a:ext>
            </a:extLst>
          </p:cNvPr>
          <p:cNvSpPr txBox="1"/>
          <p:nvPr/>
        </p:nvSpPr>
        <p:spPr>
          <a:xfrm>
            <a:off x="5174970" y="8038053"/>
            <a:ext cx="9448800" cy="1015663"/>
          </a:xfrm>
          <a:prstGeom prst="rect">
            <a:avLst/>
          </a:prstGeom>
          <a:noFill/>
          <a:effectLst>
            <a:outerShdw blurRad="190500" dist="50800" dir="2400000" algn="tr" rotWithShape="0">
              <a:schemeClr val="tx1">
                <a:alpha val="40000"/>
              </a:schemeClr>
            </a:outerShdw>
            <a:softEdge rad="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outerShdw blurRad="190500" dist="177800" dir="2400000" algn="tr" rotWithShape="0">
                    <a:prstClr val="black">
                      <a:alpha val="40000"/>
                    </a:prstClr>
                  </a:outerShdw>
                </a:effectLst>
                <a:uLnTx/>
                <a:uFillTx/>
                <a:latin typeface="AR JULIAN" panose="02000000000000000000" pitchFamily="2" charset="0"/>
                <a:ea typeface="+mn-ea"/>
                <a:cs typeface="+mn-cs"/>
              </a:rPr>
              <a:t>Plan-Do-Check-Act</a:t>
            </a:r>
          </a:p>
        </p:txBody>
      </p:sp>
      <p:sp>
        <p:nvSpPr>
          <p:cNvPr id="49" name="Tekstvak 48">
            <a:extLst>
              <a:ext uri="{FF2B5EF4-FFF2-40B4-BE49-F238E27FC236}">
                <a16:creationId xmlns:a16="http://schemas.microsoft.com/office/drawing/2014/main" id="{4600AF06-B0CC-71ED-91E9-DC8D5CC2D405}"/>
              </a:ext>
            </a:extLst>
          </p:cNvPr>
          <p:cNvSpPr txBox="1"/>
          <p:nvPr/>
        </p:nvSpPr>
        <p:spPr>
          <a:xfrm>
            <a:off x="190802" y="-3449550"/>
            <a:ext cx="11165397" cy="3139321"/>
          </a:xfrm>
          <a:prstGeom prst="rect">
            <a:avLst/>
          </a:prstGeom>
          <a:noFill/>
          <a:effectLst>
            <a:outerShdw blurRad="190500" dist="444500" dir="2400000" algn="tr" rotWithShape="0">
              <a:schemeClr val="tx1">
                <a:alpha val="40000"/>
              </a:schemeClr>
            </a:outerShdw>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outerShdw blurRad="50800" dist="38100" dir="16200000" rotWithShape="0">
                    <a:prstClr val="black">
                      <a:alpha val="40000"/>
                    </a:prstClr>
                  </a:outerShdw>
                </a:effectLst>
                <a:uLnTx/>
                <a:uFillTx/>
                <a:latin typeface="Arial Black" panose="020B0A04020102020204" pitchFamily="34" charset="0"/>
                <a:ea typeface="+mn-ea"/>
                <a:cs typeface="+mn-cs"/>
              </a:rPr>
              <a:t>Towards autonomous growing strategies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outerShdw blurRad="50800" dist="38100" dir="16200000" rotWithShape="0">
                    <a:prstClr val="black">
                      <a:alpha val="40000"/>
                    </a:prstClr>
                  </a:outerShdw>
                </a:effectLst>
                <a:uLnTx/>
                <a:uFillTx/>
                <a:latin typeface="Arial Black" panose="020B0A04020102020204" pitchFamily="34" charset="0"/>
                <a:ea typeface="+mn-ea"/>
                <a:cs typeface="+mn-cs"/>
              </a:rPr>
              <a:t> </a:t>
            </a:r>
          </a:p>
        </p:txBody>
      </p:sp>
      <p:grpSp>
        <p:nvGrpSpPr>
          <p:cNvPr id="43" name="Groep 42">
            <a:extLst>
              <a:ext uri="{FF2B5EF4-FFF2-40B4-BE49-F238E27FC236}">
                <a16:creationId xmlns:a16="http://schemas.microsoft.com/office/drawing/2014/main" id="{259AE512-49FF-CBAE-F010-6B274F89DB27}"/>
              </a:ext>
            </a:extLst>
          </p:cNvPr>
          <p:cNvGrpSpPr/>
          <p:nvPr/>
        </p:nvGrpSpPr>
        <p:grpSpPr>
          <a:xfrm>
            <a:off x="-1999698" y="-9737"/>
            <a:ext cx="3544866" cy="6867737"/>
            <a:chOff x="9139457" y="0"/>
            <a:chExt cx="3544866" cy="6858000"/>
          </a:xfrm>
        </p:grpSpPr>
        <p:grpSp>
          <p:nvGrpSpPr>
            <p:cNvPr id="23" name="Groep 22">
              <a:extLst>
                <a:ext uri="{FF2B5EF4-FFF2-40B4-BE49-F238E27FC236}">
                  <a16:creationId xmlns:a16="http://schemas.microsoft.com/office/drawing/2014/main" id="{22B47B6E-5D24-52A2-AF73-9892FB60014C}"/>
                </a:ext>
              </a:extLst>
            </p:cNvPr>
            <p:cNvGrpSpPr/>
            <p:nvPr/>
          </p:nvGrpSpPr>
          <p:grpSpPr>
            <a:xfrm>
              <a:off x="9139457" y="0"/>
              <a:ext cx="3544866" cy="6858000"/>
              <a:chOff x="3" y="0"/>
              <a:chExt cx="2840184" cy="6858000"/>
            </a:xfrm>
            <a:solidFill>
              <a:srgbClr val="150000"/>
            </a:solidFill>
          </p:grpSpPr>
          <p:sp>
            <p:nvSpPr>
              <p:cNvPr id="24" name="Vrije vorm: vorm 23">
                <a:extLst>
                  <a:ext uri="{FF2B5EF4-FFF2-40B4-BE49-F238E27FC236}">
                    <a16:creationId xmlns:a16="http://schemas.microsoft.com/office/drawing/2014/main" id="{AC97813E-1D67-9F69-2F22-2F2F9A23A7F4}"/>
                  </a:ext>
                </a:extLst>
              </p:cNvPr>
              <p:cNvSpPr/>
              <p:nvPr/>
            </p:nvSpPr>
            <p:spPr>
              <a:xfrm>
                <a:off x="3" y="0"/>
                <a:ext cx="2840184" cy="6858000"/>
              </a:xfrm>
              <a:custGeom>
                <a:avLst/>
                <a:gdLst>
                  <a:gd name="connsiteX0" fmla="*/ 0 w 2840184"/>
                  <a:gd name="connsiteY0" fmla="*/ 0 h 6858000"/>
                  <a:gd name="connsiteX1" fmla="*/ 2438400 w 2840184"/>
                  <a:gd name="connsiteY1" fmla="*/ 0 h 6858000"/>
                  <a:gd name="connsiteX2" fmla="*/ 2438400 w 2840184"/>
                  <a:gd name="connsiteY2" fmla="*/ 1122219 h 6858000"/>
                  <a:gd name="connsiteX3" fmla="*/ 2840184 w 2840184"/>
                  <a:gd name="connsiteY3" fmla="*/ 1489866 h 6858000"/>
                  <a:gd name="connsiteX4" fmla="*/ 2438400 w 2840184"/>
                  <a:gd name="connsiteY4" fmla="*/ 1911925 h 6858000"/>
                  <a:gd name="connsiteX5" fmla="*/ 2438400 w 2840184"/>
                  <a:gd name="connsiteY5" fmla="*/ 6858000 h 6858000"/>
                  <a:gd name="connsiteX6" fmla="*/ 0 w 284018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0184" h="6858000">
                    <a:moveTo>
                      <a:pt x="0" y="0"/>
                    </a:moveTo>
                    <a:lnTo>
                      <a:pt x="2438400" y="0"/>
                    </a:lnTo>
                    <a:lnTo>
                      <a:pt x="2438400" y="1122219"/>
                    </a:lnTo>
                    <a:lnTo>
                      <a:pt x="2840184" y="1489866"/>
                    </a:lnTo>
                    <a:lnTo>
                      <a:pt x="2438400" y="1911925"/>
                    </a:lnTo>
                    <a:lnTo>
                      <a:pt x="2438400" y="6858000"/>
                    </a:lnTo>
                    <a:lnTo>
                      <a:pt x="0" y="6858000"/>
                    </a:lnTo>
                    <a:close/>
                  </a:path>
                </a:pathLst>
              </a:custGeom>
              <a:grpFill/>
              <a:ln>
                <a:noFill/>
              </a:ln>
              <a:effectLst>
                <a:outerShdw blurRad="127000" dist="38100" algn="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5" name="Tekstvak 24">
                <a:extLst>
                  <a:ext uri="{FF2B5EF4-FFF2-40B4-BE49-F238E27FC236}">
                    <a16:creationId xmlns:a16="http://schemas.microsoft.com/office/drawing/2014/main" id="{F4DEB0E3-1015-D494-D30D-219EE28869D5}"/>
                  </a:ext>
                </a:extLst>
              </p:cNvPr>
              <p:cNvSpPr txBox="1"/>
              <p:nvPr/>
            </p:nvSpPr>
            <p:spPr>
              <a:xfrm>
                <a:off x="484911" y="817418"/>
                <a:ext cx="1468581" cy="156966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A</a:t>
                </a:r>
              </a:p>
            </p:txBody>
          </p:sp>
          <p:sp>
            <p:nvSpPr>
              <p:cNvPr id="26" name="Tekstvak 25">
                <a:extLst>
                  <a:ext uri="{FF2B5EF4-FFF2-40B4-BE49-F238E27FC236}">
                    <a16:creationId xmlns:a16="http://schemas.microsoft.com/office/drawing/2014/main" id="{D30C72B2-9ECA-093D-D752-50E2ADD0F13E}"/>
                  </a:ext>
                </a:extLst>
              </p:cNvPr>
              <p:cNvSpPr txBox="1"/>
              <p:nvPr/>
            </p:nvSpPr>
            <p:spPr>
              <a:xfrm>
                <a:off x="20786" y="2742831"/>
                <a:ext cx="2092036"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Act</a:t>
                </a:r>
              </a:p>
            </p:txBody>
          </p:sp>
          <p:sp>
            <p:nvSpPr>
              <p:cNvPr id="38" name="Tekstvak 37">
                <a:extLst>
                  <a:ext uri="{FF2B5EF4-FFF2-40B4-BE49-F238E27FC236}">
                    <a16:creationId xmlns:a16="http://schemas.microsoft.com/office/drawing/2014/main" id="{375AFBF1-30C5-F023-2833-D636508150E5}"/>
                  </a:ext>
                </a:extLst>
              </p:cNvPr>
              <p:cNvSpPr txBox="1"/>
              <p:nvPr/>
            </p:nvSpPr>
            <p:spPr>
              <a:xfrm>
                <a:off x="229366" y="3429000"/>
                <a:ext cx="2074881" cy="738664"/>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Advice, optimization, change of methods  </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0" name="Group 15">
              <a:extLst>
                <a:ext uri="{FF2B5EF4-FFF2-40B4-BE49-F238E27FC236}">
                  <a16:creationId xmlns:a16="http://schemas.microsoft.com/office/drawing/2014/main" id="{4DFFB5E1-C0BD-C5B3-F123-C8A9998B2ADD}"/>
                </a:ext>
              </a:extLst>
            </p:cNvPr>
            <p:cNvGrpSpPr/>
            <p:nvPr/>
          </p:nvGrpSpPr>
          <p:grpSpPr>
            <a:xfrm>
              <a:off x="9408127" y="3977485"/>
              <a:ext cx="2413384" cy="2098505"/>
              <a:chOff x="10207435" y="1989446"/>
              <a:chExt cx="11503366" cy="10102653"/>
            </a:xfrm>
          </p:grpSpPr>
          <p:pic>
            <p:nvPicPr>
              <p:cNvPr id="18" name="Picture 23" descr="A picture containing text, electronics, display&#10;&#10;Description automatically generated">
                <a:extLst>
                  <a:ext uri="{FF2B5EF4-FFF2-40B4-BE49-F238E27FC236}">
                    <a16:creationId xmlns:a16="http://schemas.microsoft.com/office/drawing/2014/main" id="{35A873EF-67BD-9471-1C8A-84B70FB9D0B8}"/>
                  </a:ext>
                </a:extLst>
              </p:cNvPr>
              <p:cNvPicPr>
                <a:picLocks noChangeAspect="1"/>
              </p:cNvPicPr>
              <p:nvPr/>
            </p:nvPicPr>
            <p:blipFill>
              <a:blip r:embed="rId3"/>
              <a:stretch>
                <a:fillRect/>
              </a:stretch>
            </p:blipFill>
            <p:spPr>
              <a:xfrm>
                <a:off x="10207435" y="2299110"/>
                <a:ext cx="11503366" cy="9740491"/>
              </a:xfrm>
              <a:prstGeom prst="rect">
                <a:avLst/>
              </a:prstGeom>
            </p:spPr>
          </p:pic>
          <p:pic>
            <p:nvPicPr>
              <p:cNvPr id="27" name="Picture 14" descr="A picture containing text, electronics&#10;&#10;Description automatically generated">
                <a:extLst>
                  <a:ext uri="{FF2B5EF4-FFF2-40B4-BE49-F238E27FC236}">
                    <a16:creationId xmlns:a16="http://schemas.microsoft.com/office/drawing/2014/main" id="{5BD90D1C-45A1-99D4-F4C0-121BA8A44AF2}"/>
                  </a:ext>
                </a:extLst>
              </p:cNvPr>
              <p:cNvPicPr>
                <a:picLocks noChangeAspect="1"/>
              </p:cNvPicPr>
              <p:nvPr/>
            </p:nvPicPr>
            <p:blipFill rotWithShape="1">
              <a:blip r:embed="rId4"/>
              <a:srcRect l="21291" t="16152" r="22801" b="14287"/>
              <a:stretch/>
            </p:blipFill>
            <p:spPr>
              <a:xfrm>
                <a:off x="10285641" y="1989446"/>
                <a:ext cx="11302542" cy="10102653"/>
              </a:xfrm>
              <a:prstGeom prst="rect">
                <a:avLst/>
              </a:prstGeom>
            </p:spPr>
          </p:pic>
        </p:grpSp>
      </p:grpSp>
      <p:grpSp>
        <p:nvGrpSpPr>
          <p:cNvPr id="44" name="Groep 43">
            <a:extLst>
              <a:ext uri="{FF2B5EF4-FFF2-40B4-BE49-F238E27FC236}">
                <a16:creationId xmlns:a16="http://schemas.microsoft.com/office/drawing/2014/main" id="{E118D6D3-834A-182B-E724-E17E30734FFF}"/>
              </a:ext>
            </a:extLst>
          </p:cNvPr>
          <p:cNvGrpSpPr/>
          <p:nvPr/>
        </p:nvGrpSpPr>
        <p:grpSpPr>
          <a:xfrm>
            <a:off x="-2351778" y="-9737"/>
            <a:ext cx="3571544" cy="6922323"/>
            <a:chOff x="6115355" y="0"/>
            <a:chExt cx="3571544" cy="6922323"/>
          </a:xfrm>
        </p:grpSpPr>
        <p:grpSp>
          <p:nvGrpSpPr>
            <p:cNvPr id="4" name="Groep 3">
              <a:extLst>
                <a:ext uri="{FF2B5EF4-FFF2-40B4-BE49-F238E27FC236}">
                  <a16:creationId xmlns:a16="http://schemas.microsoft.com/office/drawing/2014/main" id="{31046CE5-E911-3556-38B5-59FD0AB5DE8A}"/>
                </a:ext>
              </a:extLst>
            </p:cNvPr>
            <p:cNvGrpSpPr/>
            <p:nvPr/>
          </p:nvGrpSpPr>
          <p:grpSpPr>
            <a:xfrm>
              <a:off x="6115355" y="0"/>
              <a:ext cx="3571544" cy="6858000"/>
              <a:chOff x="297324" y="0"/>
              <a:chExt cx="3571544" cy="6858000"/>
            </a:xfrm>
            <a:solidFill>
              <a:srgbClr val="6F0000"/>
            </a:solidFill>
          </p:grpSpPr>
          <p:sp>
            <p:nvSpPr>
              <p:cNvPr id="19" name="Vrije vorm: vorm 18">
                <a:extLst>
                  <a:ext uri="{FF2B5EF4-FFF2-40B4-BE49-F238E27FC236}">
                    <a16:creationId xmlns:a16="http://schemas.microsoft.com/office/drawing/2014/main" id="{771F5B89-3F86-5CDC-0C43-D29AF21D0FDF}"/>
                  </a:ext>
                </a:extLst>
              </p:cNvPr>
              <p:cNvSpPr/>
              <p:nvPr/>
            </p:nvSpPr>
            <p:spPr>
              <a:xfrm>
                <a:off x="297324" y="0"/>
                <a:ext cx="3571544" cy="6858000"/>
              </a:xfrm>
              <a:custGeom>
                <a:avLst/>
                <a:gdLst>
                  <a:gd name="connsiteX0" fmla="*/ 0 w 2840184"/>
                  <a:gd name="connsiteY0" fmla="*/ 0 h 6858000"/>
                  <a:gd name="connsiteX1" fmla="*/ 2438400 w 2840184"/>
                  <a:gd name="connsiteY1" fmla="*/ 0 h 6858000"/>
                  <a:gd name="connsiteX2" fmla="*/ 2438400 w 2840184"/>
                  <a:gd name="connsiteY2" fmla="*/ 1122219 h 6858000"/>
                  <a:gd name="connsiteX3" fmla="*/ 2840184 w 2840184"/>
                  <a:gd name="connsiteY3" fmla="*/ 1489866 h 6858000"/>
                  <a:gd name="connsiteX4" fmla="*/ 2438400 w 2840184"/>
                  <a:gd name="connsiteY4" fmla="*/ 1911925 h 6858000"/>
                  <a:gd name="connsiteX5" fmla="*/ 2438400 w 2840184"/>
                  <a:gd name="connsiteY5" fmla="*/ 6858000 h 6858000"/>
                  <a:gd name="connsiteX6" fmla="*/ 0 w 284018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0184" h="6858000">
                    <a:moveTo>
                      <a:pt x="0" y="0"/>
                    </a:moveTo>
                    <a:lnTo>
                      <a:pt x="2438400" y="0"/>
                    </a:lnTo>
                    <a:lnTo>
                      <a:pt x="2438400" y="1122219"/>
                    </a:lnTo>
                    <a:lnTo>
                      <a:pt x="2840184" y="1489866"/>
                    </a:lnTo>
                    <a:lnTo>
                      <a:pt x="2438400" y="1911925"/>
                    </a:lnTo>
                    <a:lnTo>
                      <a:pt x="2438400" y="6858000"/>
                    </a:lnTo>
                    <a:lnTo>
                      <a:pt x="0" y="6858000"/>
                    </a:lnTo>
                    <a:close/>
                  </a:path>
                </a:pathLst>
              </a:custGeom>
              <a:grpFill/>
              <a:ln>
                <a:noFill/>
              </a:ln>
              <a:effectLst>
                <a:outerShdw blurRad="127000" dist="38100" algn="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 name="Tekstvak 19">
                <a:extLst>
                  <a:ext uri="{FF2B5EF4-FFF2-40B4-BE49-F238E27FC236}">
                    <a16:creationId xmlns:a16="http://schemas.microsoft.com/office/drawing/2014/main" id="{8B18BD4A-BA8C-D5C4-07BC-866DC1A579D4}"/>
                  </a:ext>
                </a:extLst>
              </p:cNvPr>
              <p:cNvSpPr txBox="1"/>
              <p:nvPr/>
            </p:nvSpPr>
            <p:spPr>
              <a:xfrm>
                <a:off x="907098" y="817418"/>
                <a:ext cx="1846747" cy="156966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C</a:t>
                </a:r>
              </a:p>
            </p:txBody>
          </p:sp>
          <p:sp>
            <p:nvSpPr>
              <p:cNvPr id="21" name="Tekstvak 20">
                <a:extLst>
                  <a:ext uri="{FF2B5EF4-FFF2-40B4-BE49-F238E27FC236}">
                    <a16:creationId xmlns:a16="http://schemas.microsoft.com/office/drawing/2014/main" id="{A3E4DCB8-F6C4-B14B-0653-A902A6183EC9}"/>
                  </a:ext>
                </a:extLst>
              </p:cNvPr>
              <p:cNvSpPr txBox="1"/>
              <p:nvPr/>
            </p:nvSpPr>
            <p:spPr>
              <a:xfrm>
                <a:off x="323459" y="2742831"/>
                <a:ext cx="2630745"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Check</a:t>
                </a:r>
              </a:p>
            </p:txBody>
          </p:sp>
          <p:sp>
            <p:nvSpPr>
              <p:cNvPr id="22" name="Tekstvak 21">
                <a:extLst>
                  <a:ext uri="{FF2B5EF4-FFF2-40B4-BE49-F238E27FC236}">
                    <a16:creationId xmlns:a16="http://schemas.microsoft.com/office/drawing/2014/main" id="{35DEED83-3D55-39EB-6E53-A3757FF1AC72}"/>
                  </a:ext>
                </a:extLst>
              </p:cNvPr>
              <p:cNvSpPr txBox="1"/>
              <p:nvPr/>
            </p:nvSpPr>
            <p:spPr>
              <a:xfrm>
                <a:off x="585749" y="3429000"/>
                <a:ext cx="2609172" cy="461665"/>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Check the results via crop registration</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37" name="Group 15">
              <a:extLst>
                <a:ext uri="{FF2B5EF4-FFF2-40B4-BE49-F238E27FC236}">
                  <a16:creationId xmlns:a16="http://schemas.microsoft.com/office/drawing/2014/main" id="{1F65F1C2-F0E6-4E39-C446-ED4D86F271D4}"/>
                </a:ext>
              </a:extLst>
            </p:cNvPr>
            <p:cNvGrpSpPr/>
            <p:nvPr/>
          </p:nvGrpSpPr>
          <p:grpSpPr>
            <a:xfrm>
              <a:off x="6411767" y="4134427"/>
              <a:ext cx="2413384" cy="2098505"/>
              <a:chOff x="10207435" y="1989446"/>
              <a:chExt cx="11503366" cy="10102653"/>
            </a:xfrm>
          </p:grpSpPr>
          <p:pic>
            <p:nvPicPr>
              <p:cNvPr id="39" name="Picture 23" descr="A picture containing text, electronics, display&#10;&#10;Description automatically generated">
                <a:extLst>
                  <a:ext uri="{FF2B5EF4-FFF2-40B4-BE49-F238E27FC236}">
                    <a16:creationId xmlns:a16="http://schemas.microsoft.com/office/drawing/2014/main" id="{CCE4E75F-A2C5-903F-392F-E9DC0A5DB86F}"/>
                  </a:ext>
                </a:extLst>
              </p:cNvPr>
              <p:cNvPicPr>
                <a:picLocks noChangeAspect="1"/>
              </p:cNvPicPr>
              <p:nvPr/>
            </p:nvPicPr>
            <p:blipFill>
              <a:blip r:embed="rId3"/>
              <a:stretch>
                <a:fillRect/>
              </a:stretch>
            </p:blipFill>
            <p:spPr>
              <a:xfrm>
                <a:off x="10207435" y="2299110"/>
                <a:ext cx="11503366" cy="9740491"/>
              </a:xfrm>
              <a:prstGeom prst="rect">
                <a:avLst/>
              </a:prstGeom>
            </p:spPr>
          </p:pic>
          <p:pic>
            <p:nvPicPr>
              <p:cNvPr id="40" name="Picture 14" descr="A picture containing text, electronics&#10;&#10;Description automatically generated">
                <a:extLst>
                  <a:ext uri="{FF2B5EF4-FFF2-40B4-BE49-F238E27FC236}">
                    <a16:creationId xmlns:a16="http://schemas.microsoft.com/office/drawing/2014/main" id="{540368C8-1588-5BF5-C6E9-7F248E63FE73}"/>
                  </a:ext>
                </a:extLst>
              </p:cNvPr>
              <p:cNvPicPr>
                <a:picLocks noChangeAspect="1"/>
              </p:cNvPicPr>
              <p:nvPr/>
            </p:nvPicPr>
            <p:blipFill rotWithShape="1">
              <a:blip r:embed="rId4"/>
              <a:srcRect l="21291" t="16152" r="22801" b="14287"/>
              <a:stretch/>
            </p:blipFill>
            <p:spPr>
              <a:xfrm>
                <a:off x="10285641" y="1989446"/>
                <a:ext cx="11302542" cy="10102653"/>
              </a:xfrm>
              <a:prstGeom prst="rect">
                <a:avLst/>
              </a:prstGeom>
            </p:spPr>
          </p:pic>
        </p:grpSp>
        <p:pic>
          <p:nvPicPr>
            <p:cNvPr id="41" name="Afbeelding 40">
              <a:extLst>
                <a:ext uri="{FF2B5EF4-FFF2-40B4-BE49-F238E27FC236}">
                  <a16:creationId xmlns:a16="http://schemas.microsoft.com/office/drawing/2014/main" id="{FA2E48F5-FA1C-9119-B443-353D470B2D58}"/>
                </a:ext>
              </a:extLst>
            </p:cNvPr>
            <p:cNvPicPr>
              <a:picLocks noChangeAspect="1"/>
            </p:cNvPicPr>
            <p:nvPr/>
          </p:nvPicPr>
          <p:blipFill>
            <a:blip r:embed="rId5"/>
            <a:stretch>
              <a:fillRect/>
            </a:stretch>
          </p:blipFill>
          <p:spPr>
            <a:xfrm>
              <a:off x="6519549" y="4312161"/>
              <a:ext cx="2265773" cy="1276879"/>
            </a:xfrm>
            <a:prstGeom prst="rect">
              <a:avLst/>
            </a:prstGeom>
          </p:spPr>
        </p:pic>
        <p:pic>
          <p:nvPicPr>
            <p:cNvPr id="42" name="Afbeelding 41">
              <a:extLst>
                <a:ext uri="{FF2B5EF4-FFF2-40B4-BE49-F238E27FC236}">
                  <a16:creationId xmlns:a16="http://schemas.microsoft.com/office/drawing/2014/main" id="{BE6EC7E9-B091-6C07-BB2B-29908179296E}"/>
                </a:ext>
              </a:extLst>
            </p:cNvPr>
            <p:cNvPicPr>
              <a:picLocks noChangeAspect="1"/>
            </p:cNvPicPr>
            <p:nvPr/>
          </p:nvPicPr>
          <p:blipFill>
            <a:blip r:embed="rId6"/>
            <a:srcRect l="10408" t="25632" r="9887"/>
            <a:stretch/>
          </p:blipFill>
          <p:spPr>
            <a:xfrm>
              <a:off x="6589860" y="5287168"/>
              <a:ext cx="1313158" cy="1635155"/>
            </a:xfrm>
            <a:prstGeom prst="roundRect">
              <a:avLst>
                <a:gd name="adj" fmla="val 16667"/>
              </a:avLst>
            </a:prstGeom>
            <a:ln w="3175">
              <a:solidFill>
                <a:schemeClr val="tx1"/>
              </a:solid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grpSp>
        <p:nvGrpSpPr>
          <p:cNvPr id="45" name="Groep 44">
            <a:extLst>
              <a:ext uri="{FF2B5EF4-FFF2-40B4-BE49-F238E27FC236}">
                <a16:creationId xmlns:a16="http://schemas.microsoft.com/office/drawing/2014/main" id="{D273766B-9FC0-83ED-1289-A1A8CF02D114}"/>
              </a:ext>
            </a:extLst>
          </p:cNvPr>
          <p:cNvGrpSpPr/>
          <p:nvPr/>
        </p:nvGrpSpPr>
        <p:grpSpPr>
          <a:xfrm>
            <a:off x="-2637405" y="15143"/>
            <a:ext cx="3544866" cy="6858000"/>
            <a:chOff x="3066201" y="0"/>
            <a:chExt cx="3544866" cy="6858000"/>
          </a:xfrm>
        </p:grpSpPr>
        <p:grpSp>
          <p:nvGrpSpPr>
            <p:cNvPr id="13" name="Groep 12">
              <a:extLst>
                <a:ext uri="{FF2B5EF4-FFF2-40B4-BE49-F238E27FC236}">
                  <a16:creationId xmlns:a16="http://schemas.microsoft.com/office/drawing/2014/main" id="{2E82C2A9-E2CE-6246-B61D-E9FED6DCD621}"/>
                </a:ext>
              </a:extLst>
            </p:cNvPr>
            <p:cNvGrpSpPr/>
            <p:nvPr/>
          </p:nvGrpSpPr>
          <p:grpSpPr>
            <a:xfrm>
              <a:off x="3066201" y="0"/>
              <a:ext cx="3544866" cy="6858000"/>
              <a:chOff x="3" y="0"/>
              <a:chExt cx="2840184" cy="6858000"/>
            </a:xfrm>
            <a:solidFill>
              <a:srgbClr val="9F0000"/>
            </a:solidFill>
          </p:grpSpPr>
          <p:sp>
            <p:nvSpPr>
              <p:cNvPr id="14" name="Vrije vorm: vorm 13">
                <a:extLst>
                  <a:ext uri="{FF2B5EF4-FFF2-40B4-BE49-F238E27FC236}">
                    <a16:creationId xmlns:a16="http://schemas.microsoft.com/office/drawing/2014/main" id="{E81C2875-F8C8-9FC3-6C97-D473FC2EC0ED}"/>
                  </a:ext>
                </a:extLst>
              </p:cNvPr>
              <p:cNvSpPr/>
              <p:nvPr/>
            </p:nvSpPr>
            <p:spPr>
              <a:xfrm>
                <a:off x="3" y="0"/>
                <a:ext cx="2840184" cy="6858000"/>
              </a:xfrm>
              <a:custGeom>
                <a:avLst/>
                <a:gdLst>
                  <a:gd name="connsiteX0" fmla="*/ 0 w 2840184"/>
                  <a:gd name="connsiteY0" fmla="*/ 0 h 6858000"/>
                  <a:gd name="connsiteX1" fmla="*/ 2438400 w 2840184"/>
                  <a:gd name="connsiteY1" fmla="*/ 0 h 6858000"/>
                  <a:gd name="connsiteX2" fmla="*/ 2438400 w 2840184"/>
                  <a:gd name="connsiteY2" fmla="*/ 1122219 h 6858000"/>
                  <a:gd name="connsiteX3" fmla="*/ 2840184 w 2840184"/>
                  <a:gd name="connsiteY3" fmla="*/ 1489866 h 6858000"/>
                  <a:gd name="connsiteX4" fmla="*/ 2438400 w 2840184"/>
                  <a:gd name="connsiteY4" fmla="*/ 1911925 h 6858000"/>
                  <a:gd name="connsiteX5" fmla="*/ 2438400 w 2840184"/>
                  <a:gd name="connsiteY5" fmla="*/ 6858000 h 6858000"/>
                  <a:gd name="connsiteX6" fmla="*/ 0 w 284018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0184" h="6858000">
                    <a:moveTo>
                      <a:pt x="0" y="0"/>
                    </a:moveTo>
                    <a:lnTo>
                      <a:pt x="2438400" y="0"/>
                    </a:lnTo>
                    <a:lnTo>
                      <a:pt x="2438400" y="1122219"/>
                    </a:lnTo>
                    <a:lnTo>
                      <a:pt x="2840184" y="1489866"/>
                    </a:lnTo>
                    <a:lnTo>
                      <a:pt x="2438400" y="1911925"/>
                    </a:lnTo>
                    <a:lnTo>
                      <a:pt x="2438400" y="6858000"/>
                    </a:lnTo>
                    <a:lnTo>
                      <a:pt x="0" y="6858000"/>
                    </a:lnTo>
                    <a:close/>
                  </a:path>
                </a:pathLst>
              </a:custGeom>
              <a:grpFill/>
              <a:ln>
                <a:noFill/>
              </a:ln>
              <a:effectLst>
                <a:outerShdw blurRad="127000" dist="38100" algn="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Tekstvak 14">
                <a:extLst>
                  <a:ext uri="{FF2B5EF4-FFF2-40B4-BE49-F238E27FC236}">
                    <a16:creationId xmlns:a16="http://schemas.microsoft.com/office/drawing/2014/main" id="{2D29EF91-4684-3AF1-AF5F-7C3B2936B3AC}"/>
                  </a:ext>
                </a:extLst>
              </p:cNvPr>
              <p:cNvSpPr txBox="1"/>
              <p:nvPr/>
            </p:nvSpPr>
            <p:spPr>
              <a:xfrm>
                <a:off x="484911" y="817418"/>
                <a:ext cx="1468581" cy="156966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D</a:t>
                </a:r>
              </a:p>
            </p:txBody>
          </p:sp>
          <p:sp>
            <p:nvSpPr>
              <p:cNvPr id="16" name="Tekstvak 15">
                <a:extLst>
                  <a:ext uri="{FF2B5EF4-FFF2-40B4-BE49-F238E27FC236}">
                    <a16:creationId xmlns:a16="http://schemas.microsoft.com/office/drawing/2014/main" id="{5B67B23B-8066-7B1C-F3BE-042A3EE804A7}"/>
                  </a:ext>
                </a:extLst>
              </p:cNvPr>
              <p:cNvSpPr txBox="1"/>
              <p:nvPr/>
            </p:nvSpPr>
            <p:spPr>
              <a:xfrm>
                <a:off x="20786" y="2742831"/>
                <a:ext cx="2092036"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Do</a:t>
                </a:r>
              </a:p>
            </p:txBody>
          </p:sp>
          <p:sp>
            <p:nvSpPr>
              <p:cNvPr id="17" name="Tekstvak 16">
                <a:extLst>
                  <a:ext uri="{FF2B5EF4-FFF2-40B4-BE49-F238E27FC236}">
                    <a16:creationId xmlns:a16="http://schemas.microsoft.com/office/drawing/2014/main" id="{E649A254-04CF-DE5C-24B2-56526E9A197F}"/>
                  </a:ext>
                </a:extLst>
              </p:cNvPr>
              <p:cNvSpPr txBox="1"/>
              <p:nvPr/>
            </p:nvSpPr>
            <p:spPr>
              <a:xfrm>
                <a:off x="229366" y="3429000"/>
                <a:ext cx="2074881" cy="461665"/>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Execution of the plan via climate computers</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32" name="Group 15">
              <a:extLst>
                <a:ext uri="{FF2B5EF4-FFF2-40B4-BE49-F238E27FC236}">
                  <a16:creationId xmlns:a16="http://schemas.microsoft.com/office/drawing/2014/main" id="{521AB10D-1252-5BB6-307B-C30756D4B8D7}"/>
                </a:ext>
              </a:extLst>
            </p:cNvPr>
            <p:cNvGrpSpPr/>
            <p:nvPr/>
          </p:nvGrpSpPr>
          <p:grpSpPr>
            <a:xfrm>
              <a:off x="3350891" y="4027602"/>
              <a:ext cx="2413384" cy="2098505"/>
              <a:chOff x="10207435" y="1989446"/>
              <a:chExt cx="11503366" cy="10102653"/>
            </a:xfrm>
          </p:grpSpPr>
          <p:pic>
            <p:nvPicPr>
              <p:cNvPr id="33" name="Picture 23" descr="A picture containing text, electronics, display&#10;&#10;Description automatically generated">
                <a:extLst>
                  <a:ext uri="{FF2B5EF4-FFF2-40B4-BE49-F238E27FC236}">
                    <a16:creationId xmlns:a16="http://schemas.microsoft.com/office/drawing/2014/main" id="{C685FD7F-BD58-AD49-7638-D0A5C5E36745}"/>
                  </a:ext>
                </a:extLst>
              </p:cNvPr>
              <p:cNvPicPr>
                <a:picLocks noChangeAspect="1"/>
              </p:cNvPicPr>
              <p:nvPr/>
            </p:nvPicPr>
            <p:blipFill>
              <a:blip r:embed="rId3"/>
              <a:stretch>
                <a:fillRect/>
              </a:stretch>
            </p:blipFill>
            <p:spPr>
              <a:xfrm>
                <a:off x="10207435" y="2299110"/>
                <a:ext cx="11503366" cy="9740491"/>
              </a:xfrm>
              <a:prstGeom prst="rect">
                <a:avLst/>
              </a:prstGeom>
            </p:spPr>
          </p:pic>
          <p:pic>
            <p:nvPicPr>
              <p:cNvPr id="34" name="Picture 14" descr="A picture containing text, electronics&#10;&#10;Description automatically generated">
                <a:extLst>
                  <a:ext uri="{FF2B5EF4-FFF2-40B4-BE49-F238E27FC236}">
                    <a16:creationId xmlns:a16="http://schemas.microsoft.com/office/drawing/2014/main" id="{A3AC372A-2A5B-AB62-1EA6-C81725C785E8}"/>
                  </a:ext>
                </a:extLst>
              </p:cNvPr>
              <p:cNvPicPr>
                <a:picLocks noChangeAspect="1"/>
              </p:cNvPicPr>
              <p:nvPr/>
            </p:nvPicPr>
            <p:blipFill rotWithShape="1">
              <a:blip r:embed="rId4"/>
              <a:srcRect l="21291" t="16152" r="22801" b="14287"/>
              <a:stretch/>
            </p:blipFill>
            <p:spPr>
              <a:xfrm>
                <a:off x="10285641" y="1989446"/>
                <a:ext cx="11302542" cy="10102653"/>
              </a:xfrm>
              <a:prstGeom prst="rect">
                <a:avLst/>
              </a:prstGeom>
            </p:spPr>
          </p:pic>
        </p:grpSp>
        <p:pic>
          <p:nvPicPr>
            <p:cNvPr id="35" name="Afbeelding 34" descr="Afbeelding met tekst, schermopname, software, scherm&#10;&#10;Automatisch gegenereerde beschrijving">
              <a:extLst>
                <a:ext uri="{FF2B5EF4-FFF2-40B4-BE49-F238E27FC236}">
                  <a16:creationId xmlns:a16="http://schemas.microsoft.com/office/drawing/2014/main" id="{86809BB0-9D11-7DC7-5EA1-527B6C05DDD0}"/>
                </a:ext>
              </a:extLst>
            </p:cNvPr>
            <p:cNvPicPr>
              <a:picLocks noChangeAspect="1"/>
            </p:cNvPicPr>
            <p:nvPr/>
          </p:nvPicPr>
          <p:blipFill>
            <a:blip r:embed="rId7" cstate="print">
              <a:extLst>
                <a:ext uri="{28A0092B-C50C-407E-A947-70E740481C1C}">
                  <a14:useLocalDpi xmlns:a14="http://schemas.microsoft.com/office/drawing/2010/main" val="0"/>
                </a:ext>
              </a:extLst>
            </a:blip>
            <a:srcRect l="21003" t="35541" r="53451" b="37624"/>
            <a:stretch/>
          </p:blipFill>
          <p:spPr>
            <a:xfrm>
              <a:off x="3566993" y="4214776"/>
              <a:ext cx="2069107" cy="1220872"/>
            </a:xfrm>
            <a:prstGeom prst="rect">
              <a:avLst/>
            </a:prstGeom>
          </p:spPr>
        </p:pic>
        <p:pic>
          <p:nvPicPr>
            <p:cNvPr id="36" name="Afbeelding 4">
              <a:extLst>
                <a:ext uri="{FF2B5EF4-FFF2-40B4-BE49-F238E27FC236}">
                  <a16:creationId xmlns:a16="http://schemas.microsoft.com/office/drawing/2014/main" id="{F6D950D9-1264-0414-EB56-3AB23D8F9B28}"/>
                </a:ext>
              </a:extLst>
            </p:cNvPr>
            <p:cNvPicPr>
              <a:picLocks noChangeAspect="1"/>
            </p:cNvPicPr>
            <p:nvPr/>
          </p:nvPicPr>
          <p:blipFill>
            <a:blip r:embed="rId8"/>
            <a:stretch>
              <a:fillRect/>
            </a:stretch>
          </p:blipFill>
          <p:spPr>
            <a:xfrm>
              <a:off x="5262860" y="5924785"/>
              <a:ext cx="512669" cy="5033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mc:AlternateContent xmlns:mc="http://schemas.openxmlformats.org/markup-compatibility/2006" xmlns:pslz="http://schemas.microsoft.com/office/powerpoint/2016/slidezoom">
        <mc:Choice Requires="pslz">
          <p:graphicFrame>
            <p:nvGraphicFramePr>
              <p:cNvPr id="3" name="Diazoom 2">
                <a:extLst>
                  <a:ext uri="{FF2B5EF4-FFF2-40B4-BE49-F238E27FC236}">
                    <a16:creationId xmlns:a16="http://schemas.microsoft.com/office/drawing/2014/main" id="{6E0413EC-15DD-A592-C645-346060233B2B}"/>
                  </a:ext>
                </a:extLst>
              </p:cNvPr>
              <p:cNvGraphicFramePr>
                <a:graphicFrameLocks noChangeAspect="1"/>
              </p:cNvGraphicFramePr>
              <p:nvPr>
                <p:extLst>
                  <p:ext uri="{D42A27DB-BD31-4B8C-83A1-F6EECF244321}">
                    <p14:modId xmlns:p14="http://schemas.microsoft.com/office/powerpoint/2010/main" val="2403202341"/>
                  </p:ext>
                </p:extLst>
              </p:nvPr>
            </p:nvGraphicFramePr>
            <p:xfrm>
              <a:off x="1631884" y="277078"/>
              <a:ext cx="3320844" cy="1867975"/>
            </p:xfrm>
            <a:graphic>
              <a:graphicData uri="http://schemas.microsoft.com/office/powerpoint/2016/slidezoom">
                <pslz:sldZm>
                  <pslz:sldZmObj sldId="2446" cId="2876232101">
                    <pslz:zmPr id="{453C8423-B3FF-483B-AEA6-BB5AC519AFD4}" returnToParent="0" transitionDur="1000">
                      <p166:blipFill xmlns:p166="http://schemas.microsoft.com/office/powerpoint/2016/6/main">
                        <a:blip r:embed="rId9"/>
                        <a:stretch>
                          <a:fillRect/>
                        </a:stretch>
                      </p166:blipFill>
                      <p166:spPr xmlns:p166="http://schemas.microsoft.com/office/powerpoint/2016/6/main">
                        <a:xfrm>
                          <a:off x="0" y="0"/>
                          <a:ext cx="3320844" cy="1867975"/>
                        </a:xfrm>
                        <a:prstGeom prst="rect">
                          <a:avLst/>
                        </a:prstGeom>
                        <a:ln w="3175">
                          <a:noFill/>
                        </a:ln>
                        <a:effectLst/>
                      </p166:spPr>
                    </pslz:zmPr>
                  </pslz:sldZmObj>
                </pslz:sldZm>
              </a:graphicData>
            </a:graphic>
          </p:graphicFrame>
        </mc:Choice>
        <mc:Fallback xmlns="">
          <p:pic>
            <p:nvPicPr>
              <p:cNvPr id="3" name="Diazoom 2">
                <a:extLst>
                  <a:ext uri="{FF2B5EF4-FFF2-40B4-BE49-F238E27FC236}">
                    <a16:creationId xmlns:a16="http://schemas.microsoft.com/office/drawing/2014/main" id="{6E0413EC-15DD-A592-C645-346060233B2B}"/>
                  </a:ext>
                </a:extLst>
              </p:cNvPr>
              <p:cNvPicPr>
                <a:picLocks noGrp="1" noRot="1" noChangeAspect="1" noMove="1" noResize="1" noEditPoints="1" noAdjustHandles="1" noChangeArrowheads="1" noChangeShapeType="1"/>
              </p:cNvPicPr>
              <p:nvPr/>
            </p:nvPicPr>
            <p:blipFill>
              <a:blip r:embed="rId10"/>
              <a:stretch>
                <a:fillRect/>
              </a:stretch>
            </p:blipFill>
            <p:spPr>
              <a:xfrm>
                <a:off x="1631884" y="277078"/>
                <a:ext cx="3320844" cy="1867975"/>
              </a:xfrm>
              <a:prstGeom prst="rect">
                <a:avLst/>
              </a:prstGeom>
              <a:ln w="3175">
                <a:noFill/>
              </a:ln>
              <a:effectLst/>
            </p:spPr>
          </p:pic>
        </mc:Fallback>
      </mc:AlternateContent>
      <mc:AlternateContent xmlns:mc="http://schemas.openxmlformats.org/markup-compatibility/2006" xmlns:pslz="http://schemas.microsoft.com/office/powerpoint/2016/slidezoom">
        <mc:Choice Requires="pslz">
          <p:graphicFrame>
            <p:nvGraphicFramePr>
              <p:cNvPr id="9" name="Diazoom 8">
                <a:extLst>
                  <a:ext uri="{FF2B5EF4-FFF2-40B4-BE49-F238E27FC236}">
                    <a16:creationId xmlns:a16="http://schemas.microsoft.com/office/drawing/2014/main" id="{99E9B2C4-76CF-88CB-73B4-A540BE30B3F3}"/>
                  </a:ext>
                </a:extLst>
              </p:cNvPr>
              <p:cNvGraphicFramePr>
                <a:graphicFrameLocks noChangeAspect="1"/>
              </p:cNvGraphicFramePr>
              <p:nvPr>
                <p:extLst>
                  <p:ext uri="{D42A27DB-BD31-4B8C-83A1-F6EECF244321}">
                    <p14:modId xmlns:p14="http://schemas.microsoft.com/office/powerpoint/2010/main" val="3892792257"/>
                  </p:ext>
                </p:extLst>
              </p:nvPr>
            </p:nvGraphicFramePr>
            <p:xfrm>
              <a:off x="8517855" y="276807"/>
              <a:ext cx="3321807" cy="1868517"/>
            </p:xfrm>
            <a:graphic>
              <a:graphicData uri="http://schemas.microsoft.com/office/powerpoint/2016/slidezoom">
                <pslz:sldZm>
                  <pslz:sldZmObj sldId="2447" cId="1905654805">
                    <pslz:zmPr id="{221A3BE3-0C06-46A0-9D5A-13046AB7C82A}" returnToParent="0" transitionDur="1000">
                      <p166:blipFill xmlns:p166="http://schemas.microsoft.com/office/powerpoint/2016/6/main">
                        <a:blip r:embed="rId11"/>
                        <a:stretch>
                          <a:fillRect/>
                        </a:stretch>
                      </p166:blipFill>
                      <p166:spPr xmlns:p166="http://schemas.microsoft.com/office/powerpoint/2016/6/main">
                        <a:xfrm>
                          <a:off x="0" y="0"/>
                          <a:ext cx="3321807" cy="1868517"/>
                        </a:xfrm>
                        <a:prstGeom prst="rect">
                          <a:avLst/>
                        </a:prstGeom>
                        <a:ln w="3175">
                          <a:noFill/>
                        </a:ln>
                        <a:effectLst/>
                      </p166:spPr>
                    </pslz:zmPr>
                  </pslz:sldZmObj>
                </pslz:sldZm>
              </a:graphicData>
            </a:graphic>
          </p:graphicFrame>
        </mc:Choice>
        <mc:Fallback xmlns="">
          <p:pic>
            <p:nvPicPr>
              <p:cNvPr id="9" name="Diazoom 8">
                <a:extLst>
                  <a:ext uri="{FF2B5EF4-FFF2-40B4-BE49-F238E27FC236}">
                    <a16:creationId xmlns:a16="http://schemas.microsoft.com/office/drawing/2014/main" id="{99E9B2C4-76CF-88CB-73B4-A540BE30B3F3}"/>
                  </a:ext>
                </a:extLst>
              </p:cNvPr>
              <p:cNvPicPr>
                <a:picLocks noGrp="1" noRot="1" noChangeAspect="1" noMove="1" noResize="1" noEditPoints="1" noAdjustHandles="1" noChangeArrowheads="1" noChangeShapeType="1"/>
              </p:cNvPicPr>
              <p:nvPr/>
            </p:nvPicPr>
            <p:blipFill>
              <a:blip r:embed="rId12"/>
              <a:stretch>
                <a:fillRect/>
              </a:stretch>
            </p:blipFill>
            <p:spPr>
              <a:xfrm>
                <a:off x="8517855" y="276807"/>
                <a:ext cx="3321807" cy="1868517"/>
              </a:xfrm>
              <a:prstGeom prst="rect">
                <a:avLst/>
              </a:prstGeom>
              <a:ln w="3175">
                <a:noFill/>
              </a:ln>
              <a:effectLst/>
            </p:spPr>
          </p:pic>
        </mc:Fallback>
      </mc:AlternateContent>
      <mc:AlternateContent xmlns:mc="http://schemas.openxmlformats.org/markup-compatibility/2006" xmlns:pslz="http://schemas.microsoft.com/office/powerpoint/2016/slidezoom">
        <mc:Choice Requires="pslz">
          <p:graphicFrame>
            <p:nvGraphicFramePr>
              <p:cNvPr id="51" name="Diazoom 50">
                <a:extLst>
                  <a:ext uri="{FF2B5EF4-FFF2-40B4-BE49-F238E27FC236}">
                    <a16:creationId xmlns:a16="http://schemas.microsoft.com/office/drawing/2014/main" id="{9E89D873-44B8-99EE-6107-0098FD92A7F0}"/>
                  </a:ext>
                </a:extLst>
              </p:cNvPr>
              <p:cNvGraphicFramePr>
                <a:graphicFrameLocks noChangeAspect="1"/>
              </p:cNvGraphicFramePr>
              <p:nvPr>
                <p:extLst>
                  <p:ext uri="{D42A27DB-BD31-4B8C-83A1-F6EECF244321}">
                    <p14:modId xmlns:p14="http://schemas.microsoft.com/office/powerpoint/2010/main" val="2873550845"/>
                  </p:ext>
                </p:extLst>
              </p:nvPr>
            </p:nvGraphicFramePr>
            <p:xfrm>
              <a:off x="8517855" y="4550714"/>
              <a:ext cx="3321807" cy="1868517"/>
            </p:xfrm>
            <a:graphic>
              <a:graphicData uri="http://schemas.microsoft.com/office/powerpoint/2016/slidezoom">
                <pslz:sldZm>
                  <pslz:sldZmObj sldId="2448" cId="1797611365">
                    <pslz:zmPr id="{389A6F92-638D-4A33-B66A-36B6BCD13242}" returnToParent="0" transitionDur="1000">
                      <p166:blipFill xmlns:p166="http://schemas.microsoft.com/office/powerpoint/2016/6/main">
                        <a:blip r:embed="rId13"/>
                        <a:stretch>
                          <a:fillRect/>
                        </a:stretch>
                      </p166:blipFill>
                      <p166:spPr xmlns:p166="http://schemas.microsoft.com/office/powerpoint/2016/6/main">
                        <a:xfrm>
                          <a:off x="0" y="0"/>
                          <a:ext cx="3321807" cy="1868517"/>
                        </a:xfrm>
                        <a:prstGeom prst="rect">
                          <a:avLst/>
                        </a:prstGeom>
                        <a:ln w="3175">
                          <a:noFill/>
                        </a:ln>
                        <a:effectLst/>
                      </p166:spPr>
                    </pslz:zmPr>
                  </pslz:sldZmObj>
                </pslz:sldZm>
              </a:graphicData>
            </a:graphic>
          </p:graphicFrame>
        </mc:Choice>
        <mc:Fallback xmlns="">
          <p:pic>
            <p:nvPicPr>
              <p:cNvPr id="51" name="Diazoom 50">
                <a:extLst>
                  <a:ext uri="{FF2B5EF4-FFF2-40B4-BE49-F238E27FC236}">
                    <a16:creationId xmlns:a16="http://schemas.microsoft.com/office/drawing/2014/main" id="{9E89D873-44B8-99EE-6107-0098FD92A7F0}"/>
                  </a:ext>
                </a:extLst>
              </p:cNvPr>
              <p:cNvPicPr>
                <a:picLocks noGrp="1" noRot="1" noChangeAspect="1" noMove="1" noResize="1" noEditPoints="1" noAdjustHandles="1" noChangeArrowheads="1" noChangeShapeType="1"/>
              </p:cNvPicPr>
              <p:nvPr/>
            </p:nvPicPr>
            <p:blipFill>
              <a:blip r:embed="rId14"/>
              <a:stretch>
                <a:fillRect/>
              </a:stretch>
            </p:blipFill>
            <p:spPr>
              <a:xfrm>
                <a:off x="8517855" y="4550714"/>
                <a:ext cx="3321807" cy="1868517"/>
              </a:xfrm>
              <a:prstGeom prst="rect">
                <a:avLst/>
              </a:prstGeom>
              <a:ln w="3175">
                <a:noFill/>
              </a:ln>
              <a:effectLst/>
            </p:spPr>
          </p:pic>
        </mc:Fallback>
      </mc:AlternateContent>
      <mc:AlternateContent xmlns:mc="http://schemas.openxmlformats.org/markup-compatibility/2006" xmlns:pslz="http://schemas.microsoft.com/office/powerpoint/2016/slidezoom">
        <mc:Choice Requires="pslz">
          <p:graphicFrame>
            <p:nvGraphicFramePr>
              <p:cNvPr id="53" name="Diazoom 52">
                <a:extLst>
                  <a:ext uri="{FF2B5EF4-FFF2-40B4-BE49-F238E27FC236}">
                    <a16:creationId xmlns:a16="http://schemas.microsoft.com/office/drawing/2014/main" id="{921FFBCF-28B3-07CD-267E-F9DB87B42164}"/>
                  </a:ext>
                </a:extLst>
              </p:cNvPr>
              <p:cNvGraphicFramePr>
                <a:graphicFrameLocks noChangeAspect="1"/>
              </p:cNvGraphicFramePr>
              <p:nvPr>
                <p:extLst>
                  <p:ext uri="{D42A27DB-BD31-4B8C-83A1-F6EECF244321}">
                    <p14:modId xmlns:p14="http://schemas.microsoft.com/office/powerpoint/2010/main" val="2895303885"/>
                  </p:ext>
                </p:extLst>
              </p:nvPr>
            </p:nvGraphicFramePr>
            <p:xfrm>
              <a:off x="1693981" y="4550714"/>
              <a:ext cx="3321807" cy="1868517"/>
            </p:xfrm>
            <a:graphic>
              <a:graphicData uri="http://schemas.microsoft.com/office/powerpoint/2016/slidezoom">
                <pslz:sldZm>
                  <pslz:sldZmObj sldId="2449" cId="2747075953">
                    <pslz:zmPr id="{54AFE90D-34BE-429E-9D66-CC189CDE4FBE}" returnToParent="0" transitionDur="1000">
                      <p166:blipFill xmlns:p166="http://schemas.microsoft.com/office/powerpoint/2016/6/main">
                        <a:blip r:embed="rId15"/>
                        <a:stretch>
                          <a:fillRect/>
                        </a:stretch>
                      </p166:blipFill>
                      <p166:spPr xmlns:p166="http://schemas.microsoft.com/office/powerpoint/2016/6/main">
                        <a:xfrm>
                          <a:off x="0" y="0"/>
                          <a:ext cx="3321807" cy="1868517"/>
                        </a:xfrm>
                        <a:prstGeom prst="rect">
                          <a:avLst/>
                        </a:prstGeom>
                        <a:ln w="3175">
                          <a:noFill/>
                        </a:ln>
                        <a:effectLst/>
                      </p166:spPr>
                    </pslz:zmPr>
                  </pslz:sldZmObj>
                </pslz:sldZm>
              </a:graphicData>
            </a:graphic>
          </p:graphicFrame>
        </mc:Choice>
        <mc:Fallback xmlns="">
          <p:pic>
            <p:nvPicPr>
              <p:cNvPr id="53" name="Diazoom 52">
                <a:extLst>
                  <a:ext uri="{FF2B5EF4-FFF2-40B4-BE49-F238E27FC236}">
                    <a16:creationId xmlns:a16="http://schemas.microsoft.com/office/drawing/2014/main" id="{921FFBCF-28B3-07CD-267E-F9DB87B42164}"/>
                  </a:ext>
                </a:extLst>
              </p:cNvPr>
              <p:cNvPicPr>
                <a:picLocks noGrp="1" noRot="1" noChangeAspect="1" noMove="1" noResize="1" noEditPoints="1" noAdjustHandles="1" noChangeArrowheads="1" noChangeShapeType="1"/>
              </p:cNvPicPr>
              <p:nvPr/>
            </p:nvPicPr>
            <p:blipFill>
              <a:blip r:embed="rId16"/>
              <a:stretch>
                <a:fillRect/>
              </a:stretch>
            </p:blipFill>
            <p:spPr>
              <a:xfrm>
                <a:off x="1693981" y="4550714"/>
                <a:ext cx="3321807" cy="1868517"/>
              </a:xfrm>
              <a:prstGeom prst="rect">
                <a:avLst/>
              </a:prstGeom>
              <a:ln w="3175">
                <a:noFill/>
              </a:ln>
              <a:effectLst/>
            </p:spPr>
          </p:pic>
        </mc:Fallback>
      </mc:AlternateContent>
      <p:grpSp>
        <p:nvGrpSpPr>
          <p:cNvPr id="46" name="Groep 45">
            <a:extLst>
              <a:ext uri="{FF2B5EF4-FFF2-40B4-BE49-F238E27FC236}">
                <a16:creationId xmlns:a16="http://schemas.microsoft.com/office/drawing/2014/main" id="{F4FF5C11-B87A-2E48-758F-BCA1EBC20B54}"/>
              </a:ext>
            </a:extLst>
          </p:cNvPr>
          <p:cNvGrpSpPr/>
          <p:nvPr/>
        </p:nvGrpSpPr>
        <p:grpSpPr>
          <a:xfrm>
            <a:off x="-2949710" y="-9737"/>
            <a:ext cx="3544866" cy="6858000"/>
            <a:chOff x="-7129" y="0"/>
            <a:chExt cx="3544866" cy="6858000"/>
          </a:xfrm>
        </p:grpSpPr>
        <p:grpSp>
          <p:nvGrpSpPr>
            <p:cNvPr id="5" name="Groep 4">
              <a:extLst>
                <a:ext uri="{FF2B5EF4-FFF2-40B4-BE49-F238E27FC236}">
                  <a16:creationId xmlns:a16="http://schemas.microsoft.com/office/drawing/2014/main" id="{EAC7DC9C-7138-A3E8-9D09-75D7C8DAF3E9}"/>
                </a:ext>
              </a:extLst>
            </p:cNvPr>
            <p:cNvGrpSpPr/>
            <p:nvPr/>
          </p:nvGrpSpPr>
          <p:grpSpPr>
            <a:xfrm>
              <a:off x="-7129" y="0"/>
              <a:ext cx="3544866" cy="6858000"/>
              <a:chOff x="3" y="0"/>
              <a:chExt cx="2840184" cy="6858000"/>
            </a:xfrm>
            <a:solidFill>
              <a:srgbClr val="F50000"/>
            </a:solidFill>
          </p:grpSpPr>
          <p:sp>
            <p:nvSpPr>
              <p:cNvPr id="6" name="Vrije vorm: vorm 5">
                <a:extLst>
                  <a:ext uri="{FF2B5EF4-FFF2-40B4-BE49-F238E27FC236}">
                    <a16:creationId xmlns:a16="http://schemas.microsoft.com/office/drawing/2014/main" id="{2DC9E5EA-7C33-FE99-85EC-20583C7DD8C6}"/>
                  </a:ext>
                </a:extLst>
              </p:cNvPr>
              <p:cNvSpPr/>
              <p:nvPr/>
            </p:nvSpPr>
            <p:spPr>
              <a:xfrm>
                <a:off x="3" y="0"/>
                <a:ext cx="2840184" cy="6858000"/>
              </a:xfrm>
              <a:custGeom>
                <a:avLst/>
                <a:gdLst>
                  <a:gd name="connsiteX0" fmla="*/ 0 w 2840184"/>
                  <a:gd name="connsiteY0" fmla="*/ 0 h 6858000"/>
                  <a:gd name="connsiteX1" fmla="*/ 2438400 w 2840184"/>
                  <a:gd name="connsiteY1" fmla="*/ 0 h 6858000"/>
                  <a:gd name="connsiteX2" fmla="*/ 2438400 w 2840184"/>
                  <a:gd name="connsiteY2" fmla="*/ 1122219 h 6858000"/>
                  <a:gd name="connsiteX3" fmla="*/ 2840184 w 2840184"/>
                  <a:gd name="connsiteY3" fmla="*/ 1489866 h 6858000"/>
                  <a:gd name="connsiteX4" fmla="*/ 2438400 w 2840184"/>
                  <a:gd name="connsiteY4" fmla="*/ 1911925 h 6858000"/>
                  <a:gd name="connsiteX5" fmla="*/ 2438400 w 2840184"/>
                  <a:gd name="connsiteY5" fmla="*/ 6858000 h 6858000"/>
                  <a:gd name="connsiteX6" fmla="*/ 0 w 284018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0184" h="6858000">
                    <a:moveTo>
                      <a:pt x="0" y="0"/>
                    </a:moveTo>
                    <a:lnTo>
                      <a:pt x="2438400" y="0"/>
                    </a:lnTo>
                    <a:lnTo>
                      <a:pt x="2438400" y="1122219"/>
                    </a:lnTo>
                    <a:lnTo>
                      <a:pt x="2840184" y="1489866"/>
                    </a:lnTo>
                    <a:lnTo>
                      <a:pt x="2438400" y="1911925"/>
                    </a:lnTo>
                    <a:lnTo>
                      <a:pt x="2438400" y="6858000"/>
                    </a:lnTo>
                    <a:lnTo>
                      <a:pt x="0" y="6858000"/>
                    </a:lnTo>
                    <a:close/>
                  </a:path>
                </a:pathLst>
              </a:custGeom>
              <a:grpFill/>
              <a:ln>
                <a:noFill/>
              </a:ln>
              <a:effectLst>
                <a:outerShdw blurRad="127000" dist="38100" algn="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Tekstvak 6">
                <a:extLst>
                  <a:ext uri="{FF2B5EF4-FFF2-40B4-BE49-F238E27FC236}">
                    <a16:creationId xmlns:a16="http://schemas.microsoft.com/office/drawing/2014/main" id="{F605DF4B-D428-A491-75C5-5C44DFC986A4}"/>
                  </a:ext>
                </a:extLst>
              </p:cNvPr>
              <p:cNvSpPr txBox="1"/>
              <p:nvPr/>
            </p:nvSpPr>
            <p:spPr>
              <a:xfrm>
                <a:off x="484911" y="817418"/>
                <a:ext cx="1468581" cy="156966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P</a:t>
                </a:r>
              </a:p>
            </p:txBody>
          </p:sp>
          <p:sp>
            <p:nvSpPr>
              <p:cNvPr id="11" name="Tekstvak 10">
                <a:extLst>
                  <a:ext uri="{FF2B5EF4-FFF2-40B4-BE49-F238E27FC236}">
                    <a16:creationId xmlns:a16="http://schemas.microsoft.com/office/drawing/2014/main" id="{97B0BB64-FD7E-47D3-C564-EE5DF309A104}"/>
                  </a:ext>
                </a:extLst>
              </p:cNvPr>
              <p:cNvSpPr txBox="1"/>
              <p:nvPr/>
            </p:nvSpPr>
            <p:spPr>
              <a:xfrm>
                <a:off x="20786" y="2742831"/>
                <a:ext cx="2092036"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Plan</a:t>
                </a:r>
              </a:p>
            </p:txBody>
          </p:sp>
          <p:sp>
            <p:nvSpPr>
              <p:cNvPr id="12" name="Tekstvak 11">
                <a:extLst>
                  <a:ext uri="{FF2B5EF4-FFF2-40B4-BE49-F238E27FC236}">
                    <a16:creationId xmlns:a16="http://schemas.microsoft.com/office/drawing/2014/main" id="{5256656D-2EF7-DDD6-90E6-98A11C2406BD}"/>
                  </a:ext>
                </a:extLst>
              </p:cNvPr>
              <p:cNvSpPr txBox="1"/>
              <p:nvPr/>
            </p:nvSpPr>
            <p:spPr>
              <a:xfrm>
                <a:off x="229366" y="3429000"/>
                <a:ext cx="2074881" cy="553998"/>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Define a growing plan</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28" name="Group 15">
              <a:extLst>
                <a:ext uri="{FF2B5EF4-FFF2-40B4-BE49-F238E27FC236}">
                  <a16:creationId xmlns:a16="http://schemas.microsoft.com/office/drawing/2014/main" id="{5A264453-7089-8E7A-D080-9D0818961EDD}"/>
                </a:ext>
              </a:extLst>
            </p:cNvPr>
            <p:cNvGrpSpPr/>
            <p:nvPr/>
          </p:nvGrpSpPr>
          <p:grpSpPr>
            <a:xfrm>
              <a:off x="232038" y="3981995"/>
              <a:ext cx="2413384" cy="2098505"/>
              <a:chOff x="10207435" y="1989446"/>
              <a:chExt cx="11503366" cy="10102653"/>
            </a:xfrm>
          </p:grpSpPr>
          <p:pic>
            <p:nvPicPr>
              <p:cNvPr id="29" name="Picture 23" descr="A picture containing text, electronics, display&#10;&#10;Description automatically generated">
                <a:extLst>
                  <a:ext uri="{FF2B5EF4-FFF2-40B4-BE49-F238E27FC236}">
                    <a16:creationId xmlns:a16="http://schemas.microsoft.com/office/drawing/2014/main" id="{850CE502-F633-166C-0B51-5E23B0BE41FB}"/>
                  </a:ext>
                </a:extLst>
              </p:cNvPr>
              <p:cNvPicPr>
                <a:picLocks noChangeAspect="1"/>
              </p:cNvPicPr>
              <p:nvPr/>
            </p:nvPicPr>
            <p:blipFill>
              <a:blip r:embed="rId3"/>
              <a:stretch>
                <a:fillRect/>
              </a:stretch>
            </p:blipFill>
            <p:spPr>
              <a:xfrm>
                <a:off x="10207435" y="2299110"/>
                <a:ext cx="11503366" cy="9740491"/>
              </a:xfrm>
              <a:prstGeom prst="rect">
                <a:avLst/>
              </a:prstGeom>
            </p:spPr>
          </p:pic>
          <p:pic>
            <p:nvPicPr>
              <p:cNvPr id="30" name="Picture 14" descr="A picture containing text, electronics&#10;&#10;Description automatically generated">
                <a:extLst>
                  <a:ext uri="{FF2B5EF4-FFF2-40B4-BE49-F238E27FC236}">
                    <a16:creationId xmlns:a16="http://schemas.microsoft.com/office/drawing/2014/main" id="{2FDEB3F3-27CE-A224-A2FB-D478CB9E95C6}"/>
                  </a:ext>
                </a:extLst>
              </p:cNvPr>
              <p:cNvPicPr>
                <a:picLocks noChangeAspect="1"/>
              </p:cNvPicPr>
              <p:nvPr/>
            </p:nvPicPr>
            <p:blipFill rotWithShape="1">
              <a:blip r:embed="rId4"/>
              <a:srcRect l="21291" t="16152" r="22801" b="14287"/>
              <a:stretch/>
            </p:blipFill>
            <p:spPr>
              <a:xfrm>
                <a:off x="10285641" y="1989446"/>
                <a:ext cx="11302542" cy="10102653"/>
              </a:xfrm>
              <a:prstGeom prst="rect">
                <a:avLst/>
              </a:prstGeom>
            </p:spPr>
          </p:pic>
        </p:grpSp>
        <p:pic>
          <p:nvPicPr>
            <p:cNvPr id="31" name="Picture 5">
              <a:extLst>
                <a:ext uri="{FF2B5EF4-FFF2-40B4-BE49-F238E27FC236}">
                  <a16:creationId xmlns:a16="http://schemas.microsoft.com/office/drawing/2014/main" id="{81CADDF7-6DF9-5859-5A22-0F56C86BB69D}"/>
                </a:ext>
              </a:extLst>
            </p:cNvPr>
            <p:cNvPicPr>
              <a:picLocks noChangeAspect="1"/>
            </p:cNvPicPr>
            <p:nvPr/>
          </p:nvPicPr>
          <p:blipFill>
            <a:blip r:embed="rId17"/>
            <a:stretch>
              <a:fillRect/>
            </a:stretch>
          </p:blipFill>
          <p:spPr>
            <a:xfrm>
              <a:off x="296763" y="4166731"/>
              <a:ext cx="2259042" cy="1253768"/>
            </a:xfrm>
            <a:prstGeom prst="rect">
              <a:avLst/>
            </a:prstGeom>
          </p:spPr>
        </p:pic>
      </p:grpSp>
      <p:grpSp>
        <p:nvGrpSpPr>
          <p:cNvPr id="75" name="Groep 74">
            <a:extLst>
              <a:ext uri="{FF2B5EF4-FFF2-40B4-BE49-F238E27FC236}">
                <a16:creationId xmlns:a16="http://schemas.microsoft.com/office/drawing/2014/main" id="{C188E3E3-20CD-AD2D-AF9A-5D0226B76C74}"/>
              </a:ext>
            </a:extLst>
          </p:cNvPr>
          <p:cNvGrpSpPr/>
          <p:nvPr/>
        </p:nvGrpSpPr>
        <p:grpSpPr>
          <a:xfrm>
            <a:off x="5333454" y="2145053"/>
            <a:ext cx="2880000" cy="2880000"/>
            <a:chOff x="3863591" y="1302028"/>
            <a:chExt cx="4405792" cy="3942542"/>
          </a:xfrm>
        </p:grpSpPr>
        <p:sp>
          <p:nvSpPr>
            <p:cNvPr id="76" name="Boog 75">
              <a:extLst>
                <a:ext uri="{FF2B5EF4-FFF2-40B4-BE49-F238E27FC236}">
                  <a16:creationId xmlns:a16="http://schemas.microsoft.com/office/drawing/2014/main" id="{3570CD3A-EAF5-9834-F9AD-B3FA84B2974C}"/>
                </a:ext>
              </a:extLst>
            </p:cNvPr>
            <p:cNvSpPr>
              <a:spLocks noChangeAspect="1"/>
            </p:cNvSpPr>
            <p:nvPr/>
          </p:nvSpPr>
          <p:spPr>
            <a:xfrm rot="16200000">
              <a:off x="4131297" y="1106485"/>
              <a:ext cx="3929409" cy="4346762"/>
            </a:xfrm>
            <a:prstGeom prst="arc">
              <a:avLst>
                <a:gd name="adj1" fmla="val 16200000"/>
                <a:gd name="adj2" fmla="val 21299844"/>
              </a:avLst>
            </a:prstGeom>
            <a:ln w="57150">
              <a:solidFill>
                <a:schemeClr val="tx1"/>
              </a:solidFill>
              <a:headEnd type="none" w="lg" len="lg"/>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77" name="Boog 76">
              <a:extLst>
                <a:ext uri="{FF2B5EF4-FFF2-40B4-BE49-F238E27FC236}">
                  <a16:creationId xmlns:a16="http://schemas.microsoft.com/office/drawing/2014/main" id="{669EC695-46C1-13C8-2A19-BE40DF052D20}"/>
                </a:ext>
              </a:extLst>
            </p:cNvPr>
            <p:cNvSpPr>
              <a:spLocks noChangeAspect="1"/>
            </p:cNvSpPr>
            <p:nvPr/>
          </p:nvSpPr>
          <p:spPr>
            <a:xfrm rot="10800000">
              <a:off x="3922620" y="1315160"/>
              <a:ext cx="4346762" cy="3929409"/>
            </a:xfrm>
            <a:prstGeom prst="arc">
              <a:avLst>
                <a:gd name="adj1" fmla="val 16200000"/>
                <a:gd name="adj2" fmla="val 21299844"/>
              </a:avLst>
            </a:prstGeom>
            <a:ln w="57150">
              <a:solidFill>
                <a:schemeClr val="tx1"/>
              </a:solidFill>
              <a:headEnd type="none" w="lg" len="lg"/>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78" name="Boog 77">
              <a:extLst>
                <a:ext uri="{FF2B5EF4-FFF2-40B4-BE49-F238E27FC236}">
                  <a16:creationId xmlns:a16="http://schemas.microsoft.com/office/drawing/2014/main" id="{05EA1BDB-0556-0544-4D67-0C27E65B764F}"/>
                </a:ext>
              </a:extLst>
            </p:cNvPr>
            <p:cNvSpPr>
              <a:spLocks noChangeAspect="1"/>
            </p:cNvSpPr>
            <p:nvPr/>
          </p:nvSpPr>
          <p:spPr>
            <a:xfrm>
              <a:off x="3863591" y="1302028"/>
              <a:ext cx="4346763" cy="3929409"/>
            </a:xfrm>
            <a:prstGeom prst="arc">
              <a:avLst>
                <a:gd name="adj1" fmla="val 16200000"/>
                <a:gd name="adj2" fmla="val 21367546"/>
              </a:avLst>
            </a:prstGeom>
            <a:ln w="57150">
              <a:solidFill>
                <a:schemeClr val="tx1"/>
              </a:solidFill>
              <a:headEnd type="none" w="lg" len="lg"/>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79" name="Boog 78">
              <a:extLst>
                <a:ext uri="{FF2B5EF4-FFF2-40B4-BE49-F238E27FC236}">
                  <a16:creationId xmlns:a16="http://schemas.microsoft.com/office/drawing/2014/main" id="{45EEB79B-222B-4205-D10B-74D1FC319D9C}"/>
                </a:ext>
              </a:extLst>
            </p:cNvPr>
            <p:cNvSpPr>
              <a:spLocks noChangeAspect="1"/>
            </p:cNvSpPr>
            <p:nvPr/>
          </p:nvSpPr>
          <p:spPr>
            <a:xfrm rot="5400000">
              <a:off x="4131295" y="1106484"/>
              <a:ext cx="3929409" cy="4346762"/>
            </a:xfrm>
            <a:prstGeom prst="arc">
              <a:avLst>
                <a:gd name="adj1" fmla="val 16200000"/>
                <a:gd name="adj2" fmla="val 20859382"/>
              </a:avLst>
            </a:prstGeom>
            <a:ln w="57150">
              <a:solidFill>
                <a:schemeClr val="tx1"/>
              </a:solidFill>
              <a:headEnd type="none" w="lg" len="lg"/>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a:ea typeface="+mn-ea"/>
                <a:cs typeface="+mn-cs"/>
              </a:endParaRPr>
            </a:p>
          </p:txBody>
        </p:sp>
      </p:grpSp>
      <p:pic>
        <p:nvPicPr>
          <p:cNvPr id="80" name="Graphic 79">
            <a:extLst>
              <a:ext uri="{FF2B5EF4-FFF2-40B4-BE49-F238E27FC236}">
                <a16:creationId xmlns:a16="http://schemas.microsoft.com/office/drawing/2014/main" id="{8D056B06-8FE3-DE4E-F74D-0B68187341F4}"/>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6352454" y="3274800"/>
            <a:ext cx="880584" cy="747679"/>
          </a:xfrm>
          <a:prstGeom prst="rect">
            <a:avLst/>
          </a:prstGeom>
        </p:spPr>
      </p:pic>
    </p:spTree>
    <p:extLst>
      <p:ext uri="{BB962C8B-B14F-4D97-AF65-F5344CB8AC3E}">
        <p14:creationId xmlns:p14="http://schemas.microsoft.com/office/powerpoint/2010/main" val="179496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accel="25000" decel="50000" fill="hold" nodeType="clickEffect">
                                  <p:stCondLst>
                                    <p:cond delay="0"/>
                                  </p:stCondLst>
                                  <p:childTnLst>
                                    <p:animRot by="43200000">
                                      <p:cBhvr>
                                        <p:cTn id="6" dur="20000" fill="hold"/>
                                        <p:tgtEl>
                                          <p:spTgt spid="75"/>
                                        </p:tgtEl>
                                        <p:attrNameLst>
                                          <p:attrName>r</p:attrName>
                                        </p:attrNameLst>
                                      </p:cBhvr>
                                    </p:animRot>
                                  </p:childTnLst>
                                </p:cTn>
                              </p:par>
                              <p:par>
                                <p:cTn id="7" presetID="55" presetClass="entr" presetSubtype="0" fill="hold" nodeType="withEffect">
                                  <p:stCondLst>
                                    <p:cond delay="250"/>
                                  </p:stCondLst>
                                  <p:childTnLst>
                                    <p:set>
                                      <p:cBhvr>
                                        <p:cTn id="8" dur="1" fill="hold">
                                          <p:stCondLst>
                                            <p:cond delay="0"/>
                                          </p:stCondLst>
                                        </p:cTn>
                                        <p:tgtEl>
                                          <p:spTgt spid="3"/>
                                        </p:tgtEl>
                                        <p:attrNameLst>
                                          <p:attrName>style.visibility</p:attrName>
                                        </p:attrNameLst>
                                      </p:cBhvr>
                                      <p:to>
                                        <p:strVal val="visible"/>
                                      </p:to>
                                    </p:set>
                                    <p:anim calcmode="lin" valueType="num">
                                      <p:cBhvr>
                                        <p:cTn id="9" dur="1000" fill="hold"/>
                                        <p:tgtEl>
                                          <p:spTgt spid="3"/>
                                        </p:tgtEl>
                                        <p:attrNameLst>
                                          <p:attrName>ppt_w</p:attrName>
                                        </p:attrNameLst>
                                      </p:cBhvr>
                                      <p:tavLst>
                                        <p:tav tm="0">
                                          <p:val>
                                            <p:strVal val="#ppt_w*0.70"/>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Effect transition="in" filter="fade">
                                      <p:cBhvr>
                                        <p:cTn id="11" dur="1000"/>
                                        <p:tgtEl>
                                          <p:spTgt spid="3"/>
                                        </p:tgtEl>
                                      </p:cBhvr>
                                    </p:animEffect>
                                  </p:childTnLst>
                                </p:cTn>
                              </p:par>
                              <p:par>
                                <p:cTn id="12" presetID="10" presetClass="entr" presetSubtype="0" fill="hold" nodeType="withEffect">
                                  <p:stCondLst>
                                    <p:cond delay="10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par>
                                <p:cTn id="15" presetID="55" presetClass="entr" presetSubtype="0" fill="hold" nodeType="withEffect">
                                  <p:stCondLst>
                                    <p:cond delay="1750"/>
                                  </p:stCondLst>
                                  <p:childTnLst>
                                    <p:set>
                                      <p:cBhvr>
                                        <p:cTn id="16" dur="1" fill="hold">
                                          <p:stCondLst>
                                            <p:cond delay="0"/>
                                          </p:stCondLst>
                                        </p:cTn>
                                        <p:tgtEl>
                                          <p:spTgt spid="51"/>
                                        </p:tgtEl>
                                        <p:attrNameLst>
                                          <p:attrName>style.visibility</p:attrName>
                                        </p:attrNameLst>
                                      </p:cBhvr>
                                      <p:to>
                                        <p:strVal val="visible"/>
                                      </p:to>
                                    </p:set>
                                    <p:anim calcmode="lin" valueType="num">
                                      <p:cBhvr>
                                        <p:cTn id="17" dur="1000" fill="hold"/>
                                        <p:tgtEl>
                                          <p:spTgt spid="51"/>
                                        </p:tgtEl>
                                        <p:attrNameLst>
                                          <p:attrName>ppt_w</p:attrName>
                                        </p:attrNameLst>
                                      </p:cBhvr>
                                      <p:tavLst>
                                        <p:tav tm="0">
                                          <p:val>
                                            <p:strVal val="#ppt_w*0.70"/>
                                          </p:val>
                                        </p:tav>
                                        <p:tav tm="100000">
                                          <p:val>
                                            <p:strVal val="#ppt_w"/>
                                          </p:val>
                                        </p:tav>
                                      </p:tavLst>
                                    </p:anim>
                                    <p:anim calcmode="lin" valueType="num">
                                      <p:cBhvr>
                                        <p:cTn id="18" dur="1000" fill="hold"/>
                                        <p:tgtEl>
                                          <p:spTgt spid="51"/>
                                        </p:tgtEl>
                                        <p:attrNameLst>
                                          <p:attrName>ppt_h</p:attrName>
                                        </p:attrNameLst>
                                      </p:cBhvr>
                                      <p:tavLst>
                                        <p:tav tm="0">
                                          <p:val>
                                            <p:strVal val="#ppt_h"/>
                                          </p:val>
                                        </p:tav>
                                        <p:tav tm="100000">
                                          <p:val>
                                            <p:strVal val="#ppt_h"/>
                                          </p:val>
                                        </p:tav>
                                      </p:tavLst>
                                    </p:anim>
                                    <p:animEffect transition="in" filter="fade">
                                      <p:cBhvr>
                                        <p:cTn id="19" dur="1000"/>
                                        <p:tgtEl>
                                          <p:spTgt spid="51"/>
                                        </p:tgtEl>
                                      </p:cBhvr>
                                    </p:animEffect>
                                  </p:childTnLst>
                                </p:cTn>
                              </p:par>
                              <p:par>
                                <p:cTn id="20" presetID="10" presetClass="entr" presetSubtype="0" fill="hold" nodeType="withEffect">
                                  <p:stCondLst>
                                    <p:cond delay="275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DFE34-D093-10E7-ACF8-09AFD5836BF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B71A822-8BC4-039D-2793-BDB7470094DD}"/>
              </a:ext>
            </a:extLst>
          </p:cNvPr>
          <p:cNvSpPr>
            <a:spLocks noGrp="1"/>
          </p:cNvSpPr>
          <p:nvPr>
            <p:ph type="title"/>
          </p:nvPr>
        </p:nvSpPr>
        <p:spPr/>
        <p:txBody>
          <a:bodyPr/>
          <a:lstStyle/>
          <a:p>
            <a:pPr algn="l"/>
            <a:r>
              <a:rPr lang="en-US" noProof="0" dirty="0">
                <a:solidFill>
                  <a:srgbClr val="EC1C24"/>
                </a:solidFill>
              </a:rPr>
              <a:t>Agenda for today </a:t>
            </a:r>
          </a:p>
        </p:txBody>
      </p:sp>
      <p:sp>
        <p:nvSpPr>
          <p:cNvPr id="4" name="Tijdelijke aanduiding voor tekst 3">
            <a:extLst>
              <a:ext uri="{FF2B5EF4-FFF2-40B4-BE49-F238E27FC236}">
                <a16:creationId xmlns:a16="http://schemas.microsoft.com/office/drawing/2014/main" id="{B8EC90FC-CC72-8873-27AA-762EC39528B0}"/>
              </a:ext>
            </a:extLst>
          </p:cNvPr>
          <p:cNvSpPr>
            <a:spLocks noGrp="1"/>
          </p:cNvSpPr>
          <p:nvPr>
            <p:ph type="body" sz="quarter" idx="11"/>
          </p:nvPr>
        </p:nvSpPr>
        <p:spPr>
          <a:xfrm>
            <a:off x="814388" y="1679324"/>
            <a:ext cx="10558462" cy="3359894"/>
          </a:xfrm>
        </p:spPr>
        <p:txBody>
          <a:bodyPr/>
          <a:lstStyle/>
          <a:p>
            <a:pPr marL="285750" indent="-285750" algn="l">
              <a:buFont typeface="Arial" panose="020B0604020202020204" pitchFamily="34" charset="0"/>
              <a:buChar char="•"/>
            </a:pPr>
            <a:r>
              <a:rPr lang="en-US" noProof="0" dirty="0"/>
              <a:t>Introduction video </a:t>
            </a:r>
          </a:p>
          <a:p>
            <a:pPr marL="285750" indent="-285750" algn="l">
              <a:buFont typeface="Arial" panose="020B0604020202020204" pitchFamily="34" charset="0"/>
              <a:buChar char="•"/>
            </a:pPr>
            <a:r>
              <a:rPr lang="en-US" noProof="0" dirty="0"/>
              <a:t>Autonomous Greenhouse Challenge (AGC)</a:t>
            </a:r>
          </a:p>
          <a:p>
            <a:pPr marL="285750" indent="-285750" algn="l">
              <a:buFont typeface="Arial" panose="020B0604020202020204" pitchFamily="34" charset="0"/>
              <a:buChar char="•"/>
            </a:pPr>
            <a:r>
              <a:rPr lang="en-US" noProof="0" dirty="0"/>
              <a:t>Plant Empowerment principles </a:t>
            </a:r>
          </a:p>
          <a:p>
            <a:pPr marL="285750" indent="-285750" algn="l">
              <a:buFont typeface="Arial" panose="020B0604020202020204" pitchFamily="34" charset="0"/>
              <a:buChar char="•"/>
            </a:pPr>
            <a:r>
              <a:rPr lang="en-US" noProof="0" dirty="0"/>
              <a:t>Sensor toolkit for in the greenhouse</a:t>
            </a:r>
          </a:p>
          <a:p>
            <a:pPr marL="285750" indent="-285750" algn="l">
              <a:buFont typeface="Arial" panose="020B0604020202020204" pitchFamily="34" charset="0"/>
              <a:buChar char="•"/>
            </a:pPr>
            <a:r>
              <a:rPr lang="en-US" noProof="0" dirty="0"/>
              <a:t>Intelligent Algorithms</a:t>
            </a:r>
          </a:p>
          <a:p>
            <a:pPr marL="285750" indent="-285750" algn="l">
              <a:buFont typeface="Arial" panose="020B0604020202020204" pitchFamily="34" charset="0"/>
              <a:buChar char="•"/>
            </a:pPr>
            <a:r>
              <a:rPr lang="en-US" noProof="0" dirty="0"/>
              <a:t>Plan Do Check Act</a:t>
            </a:r>
          </a:p>
          <a:p>
            <a:pPr marL="285750" indent="-285750" algn="l">
              <a:buFont typeface="Arial" panose="020B0604020202020204" pitchFamily="34" charset="0"/>
              <a:buChar char="•"/>
            </a:pPr>
            <a:endParaRPr lang="en-US" noProof="0" dirty="0"/>
          </a:p>
          <a:p>
            <a:pPr algn="l"/>
            <a:endParaRPr lang="en-US" noProof="0" dirty="0"/>
          </a:p>
        </p:txBody>
      </p:sp>
      <p:pic>
        <p:nvPicPr>
          <p:cNvPr id="8" name="Graphic 7">
            <a:extLst>
              <a:ext uri="{FF2B5EF4-FFF2-40B4-BE49-F238E27FC236}">
                <a16:creationId xmlns:a16="http://schemas.microsoft.com/office/drawing/2014/main" id="{FCC4421D-C409-12BB-0751-E56FE640FA69}"/>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0" y="6653835"/>
            <a:ext cx="12192000" cy="204165"/>
          </a:xfrm>
          <a:prstGeom prst="rect">
            <a:avLst/>
          </a:prstGeom>
        </p:spPr>
      </p:pic>
      <p:grpSp>
        <p:nvGrpSpPr>
          <p:cNvPr id="16" name="Groep 15">
            <a:extLst>
              <a:ext uri="{FF2B5EF4-FFF2-40B4-BE49-F238E27FC236}">
                <a16:creationId xmlns:a16="http://schemas.microsoft.com/office/drawing/2014/main" id="{B6FD6D40-353F-936A-17CF-846D3FE38F16}"/>
              </a:ext>
            </a:extLst>
          </p:cNvPr>
          <p:cNvGrpSpPr/>
          <p:nvPr/>
        </p:nvGrpSpPr>
        <p:grpSpPr>
          <a:xfrm>
            <a:off x="814388" y="5564412"/>
            <a:ext cx="6756048" cy="709777"/>
            <a:chOff x="892527" y="5125821"/>
            <a:chExt cx="10741912" cy="1128524"/>
          </a:xfrm>
        </p:grpSpPr>
        <p:pic>
          <p:nvPicPr>
            <p:cNvPr id="6" name="Graphic 5">
              <a:extLst>
                <a:ext uri="{FF2B5EF4-FFF2-40B4-BE49-F238E27FC236}">
                  <a16:creationId xmlns:a16="http://schemas.microsoft.com/office/drawing/2014/main" id="{AF3BA7F1-4234-B257-5EDD-DC32EF2C767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92527" y="5125821"/>
              <a:ext cx="4649713" cy="1128524"/>
            </a:xfrm>
            <a:prstGeom prst="rect">
              <a:avLst/>
            </a:prstGeom>
          </p:spPr>
        </p:pic>
        <p:pic>
          <p:nvPicPr>
            <p:cNvPr id="11" name="Graphic 10">
              <a:extLst>
                <a:ext uri="{FF2B5EF4-FFF2-40B4-BE49-F238E27FC236}">
                  <a16:creationId xmlns:a16="http://schemas.microsoft.com/office/drawing/2014/main" id="{E9F64A01-9985-B0FF-10BF-5129992F88D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63769" y="5230518"/>
              <a:ext cx="4870670" cy="936427"/>
            </a:xfrm>
            <a:prstGeom prst="rect">
              <a:avLst/>
            </a:prstGeom>
          </p:spPr>
        </p:pic>
        <p:cxnSp>
          <p:nvCxnSpPr>
            <p:cNvPr id="12" name="Rechte verbindingslijn 11">
              <a:extLst>
                <a:ext uri="{FF2B5EF4-FFF2-40B4-BE49-F238E27FC236}">
                  <a16:creationId xmlns:a16="http://schemas.microsoft.com/office/drawing/2014/main" id="{FB797DB6-C01F-19A8-7497-E7B56FE62309}"/>
                </a:ext>
              </a:extLst>
            </p:cNvPr>
            <p:cNvCxnSpPr>
              <a:cxnSpLocks/>
            </p:cNvCxnSpPr>
            <p:nvPr/>
          </p:nvCxnSpPr>
          <p:spPr>
            <a:xfrm>
              <a:off x="6100653" y="5196161"/>
              <a:ext cx="0" cy="1005142"/>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665568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23243BF1-3993-E930-7C6F-E5F7FDFEC46E}"/>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 name="Groep 1">
            <a:extLst>
              <a:ext uri="{FF2B5EF4-FFF2-40B4-BE49-F238E27FC236}">
                <a16:creationId xmlns:a16="http://schemas.microsoft.com/office/drawing/2014/main" id="{AA13C8BB-BBD3-073A-33DA-BB92B15358DE}"/>
              </a:ext>
            </a:extLst>
          </p:cNvPr>
          <p:cNvGrpSpPr/>
          <p:nvPr/>
        </p:nvGrpSpPr>
        <p:grpSpPr>
          <a:xfrm>
            <a:off x="5046691" y="554899"/>
            <a:ext cx="6875423" cy="5895957"/>
            <a:chOff x="4703791" y="431074"/>
            <a:chExt cx="6875423" cy="5895957"/>
          </a:xfrm>
        </p:grpSpPr>
        <p:pic>
          <p:nvPicPr>
            <p:cNvPr id="10" name="Picture 14" descr="A picture containing text, electronics&#10;&#10;Description automatically generated">
              <a:extLst>
                <a:ext uri="{FF2B5EF4-FFF2-40B4-BE49-F238E27FC236}">
                  <a16:creationId xmlns:a16="http://schemas.microsoft.com/office/drawing/2014/main" id="{DE37B9D8-1FDA-C161-8E7E-7CF7F2A74E82}"/>
                </a:ext>
              </a:extLst>
            </p:cNvPr>
            <p:cNvPicPr>
              <a:picLocks noChangeAspect="1"/>
            </p:cNvPicPr>
            <p:nvPr/>
          </p:nvPicPr>
          <p:blipFill rotWithShape="1">
            <a:blip r:embed="rId2"/>
            <a:srcRect l="21291" t="16152" r="22801" b="14287"/>
            <a:stretch/>
          </p:blipFill>
          <p:spPr>
            <a:xfrm>
              <a:off x="4703791" y="431074"/>
              <a:ext cx="6875423" cy="5895957"/>
            </a:xfrm>
            <a:prstGeom prst="rect">
              <a:avLst/>
            </a:prstGeom>
          </p:spPr>
        </p:pic>
        <p:pic>
          <p:nvPicPr>
            <p:cNvPr id="11" name="Picture 5">
              <a:extLst>
                <a:ext uri="{FF2B5EF4-FFF2-40B4-BE49-F238E27FC236}">
                  <a16:creationId xmlns:a16="http://schemas.microsoft.com/office/drawing/2014/main" id="{700570BA-ADA6-95FE-5232-3D9C9004566C}"/>
                </a:ext>
              </a:extLst>
            </p:cNvPr>
            <p:cNvPicPr>
              <a:picLocks noChangeAspect="1"/>
            </p:cNvPicPr>
            <p:nvPr/>
          </p:nvPicPr>
          <p:blipFill>
            <a:blip r:embed="rId3"/>
            <a:stretch>
              <a:fillRect/>
            </a:stretch>
          </p:blipFill>
          <p:spPr>
            <a:xfrm>
              <a:off x="4753655" y="615809"/>
              <a:ext cx="6611031" cy="3795417"/>
            </a:xfrm>
            <a:prstGeom prst="rect">
              <a:avLst/>
            </a:prstGeom>
          </p:spPr>
        </p:pic>
      </p:grpSp>
      <p:sp>
        <p:nvSpPr>
          <p:cNvPr id="4" name="Titel 2">
            <a:extLst>
              <a:ext uri="{FF2B5EF4-FFF2-40B4-BE49-F238E27FC236}">
                <a16:creationId xmlns:a16="http://schemas.microsoft.com/office/drawing/2014/main" id="{64077D6D-9F09-5342-05FB-741F5D0C7E1F}"/>
              </a:ext>
            </a:extLst>
          </p:cNvPr>
          <p:cNvSpPr txBox="1">
            <a:spLocks/>
          </p:cNvSpPr>
          <p:nvPr/>
        </p:nvSpPr>
        <p:spPr>
          <a:xfrm>
            <a:off x="814389" y="2490788"/>
            <a:ext cx="5281612" cy="451930"/>
          </a:xfrm>
          <a:prstGeom prst="rect">
            <a:avLst/>
          </a:prstGeom>
        </p:spPr>
        <p:txBody>
          <a:bodyPr/>
          <a:lstStyle>
            <a:lvl1pPr algn="l" defTabSz="914355" rtl="0" eaLnBrk="1" latinLnBrk="0" hangingPunct="1">
              <a:lnSpc>
                <a:spcPct val="90000"/>
              </a:lnSpc>
              <a:spcBef>
                <a:spcPct val="0"/>
              </a:spcBef>
              <a:buNone/>
              <a:defRPr sz="4400" kern="1200">
                <a:solidFill>
                  <a:schemeClr val="bg1"/>
                </a:solidFill>
                <a:latin typeface="Averta Bold" pitchFamily="2" charset="77"/>
                <a:ea typeface="+mj-ea"/>
                <a:cs typeface="+mj-cs"/>
              </a:defRPr>
            </a:lvl1pPr>
          </a:lstStyle>
          <a:p>
            <a:r>
              <a:rPr lang="en-US" sz="4000" b="1" noProof="0" dirty="0">
                <a:latin typeface="+mj-lt"/>
              </a:rPr>
              <a:t>PLAN</a:t>
            </a:r>
          </a:p>
        </p:txBody>
      </p:sp>
      <p:sp>
        <p:nvSpPr>
          <p:cNvPr id="5" name="Tijdelijke aanduiding voor tekst 3">
            <a:extLst>
              <a:ext uri="{FF2B5EF4-FFF2-40B4-BE49-F238E27FC236}">
                <a16:creationId xmlns:a16="http://schemas.microsoft.com/office/drawing/2014/main" id="{4CCF87BC-4D78-A8FD-368A-C61C32D61E3D}"/>
              </a:ext>
            </a:extLst>
          </p:cNvPr>
          <p:cNvSpPr txBox="1">
            <a:spLocks/>
          </p:cNvSpPr>
          <p:nvPr/>
        </p:nvSpPr>
        <p:spPr>
          <a:xfrm>
            <a:off x="814388" y="3146114"/>
            <a:ext cx="3148012" cy="1107996"/>
          </a:xfrm>
          <a:prstGeom prst="rect">
            <a:avLst/>
          </a:prstGeom>
        </p:spPr>
        <p:txBody>
          <a:bodyPr/>
          <a:lstStyle>
            <a:lvl1pPr marL="228589" indent="-228589" algn="l" defTabSz="914355" rtl="0" eaLnBrk="1" latinLnBrk="0" hangingPunct="1">
              <a:lnSpc>
                <a:spcPct val="100000"/>
              </a:lnSpc>
              <a:spcBef>
                <a:spcPts val="1000"/>
              </a:spcBef>
              <a:buFont typeface="Arial" panose="020B0604020202020204" pitchFamily="34" charset="0"/>
              <a:buChar char="•"/>
              <a:defRPr sz="1200" kern="1200">
                <a:solidFill>
                  <a:schemeClr val="bg1"/>
                </a:solidFill>
                <a:latin typeface="Averta Bold" pitchFamily="2" charset="77"/>
                <a:ea typeface="+mn-ea"/>
                <a:cs typeface="+mn-cs"/>
              </a:defRPr>
            </a:lvl1pPr>
            <a:lvl2pPr marL="685766" indent="-228589" algn="l" defTabSz="914355" rtl="0" eaLnBrk="1" latinLnBrk="0" hangingPunct="1">
              <a:lnSpc>
                <a:spcPct val="100000"/>
              </a:lnSpc>
              <a:spcBef>
                <a:spcPts val="500"/>
              </a:spcBef>
              <a:buFont typeface="Arial" panose="020B0604020202020204" pitchFamily="34" charset="0"/>
              <a:buChar char="•"/>
              <a:defRPr sz="1200" kern="1200">
                <a:solidFill>
                  <a:schemeClr val="bg1"/>
                </a:solidFill>
                <a:latin typeface="Averta Bold" pitchFamily="2" charset="77"/>
                <a:ea typeface="+mn-ea"/>
                <a:cs typeface="+mn-cs"/>
              </a:defRPr>
            </a:lvl2pPr>
            <a:lvl3pPr marL="1142943" indent="-228589" algn="l" defTabSz="914355" rtl="0" eaLnBrk="1" latinLnBrk="0" hangingPunct="1">
              <a:lnSpc>
                <a:spcPct val="100000"/>
              </a:lnSpc>
              <a:spcBef>
                <a:spcPts val="500"/>
              </a:spcBef>
              <a:buFont typeface="Arial" panose="020B0604020202020204" pitchFamily="34" charset="0"/>
              <a:buChar char="•"/>
              <a:defRPr sz="1200" kern="1200">
                <a:solidFill>
                  <a:schemeClr val="bg1"/>
                </a:solidFill>
                <a:latin typeface="Averta Bold" pitchFamily="2" charset="77"/>
                <a:ea typeface="+mn-ea"/>
                <a:cs typeface="+mn-cs"/>
              </a:defRPr>
            </a:lvl3pPr>
            <a:lvl4pPr marL="1600120" indent="-228589" algn="l" defTabSz="914355" rtl="0" eaLnBrk="1" latinLnBrk="0" hangingPunct="1">
              <a:lnSpc>
                <a:spcPct val="100000"/>
              </a:lnSpc>
              <a:spcBef>
                <a:spcPts val="500"/>
              </a:spcBef>
              <a:buFont typeface="Arial" panose="020B0604020202020204" pitchFamily="34" charset="0"/>
              <a:buChar char="•"/>
              <a:defRPr sz="1200" kern="1200">
                <a:solidFill>
                  <a:schemeClr val="bg1"/>
                </a:solidFill>
                <a:latin typeface="Averta Bold" pitchFamily="2" charset="77"/>
                <a:ea typeface="+mn-ea"/>
                <a:cs typeface="+mn-cs"/>
              </a:defRPr>
            </a:lvl4pPr>
            <a:lvl5pPr marL="2057297" indent="-228589" algn="l" defTabSz="914355" rtl="0" eaLnBrk="1" latinLnBrk="0" hangingPunct="1">
              <a:lnSpc>
                <a:spcPct val="100000"/>
              </a:lnSpc>
              <a:spcBef>
                <a:spcPts val="500"/>
              </a:spcBef>
              <a:buFont typeface="Arial" panose="020B0604020202020204" pitchFamily="34" charset="0"/>
              <a:buChar char="•"/>
              <a:defRPr sz="1200" kern="1200">
                <a:solidFill>
                  <a:schemeClr val="bg1"/>
                </a:solidFill>
                <a:latin typeface="Averta Bold" pitchFamily="2" charset="77"/>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noProof="0" dirty="0">
                <a:latin typeface="+mn-lt"/>
              </a:rPr>
              <a:t>Define a growing plan</a:t>
            </a:r>
          </a:p>
        </p:txBody>
      </p:sp>
    </p:spTree>
    <p:extLst>
      <p:ext uri="{BB962C8B-B14F-4D97-AF65-F5344CB8AC3E}">
        <p14:creationId xmlns:p14="http://schemas.microsoft.com/office/powerpoint/2010/main" val="2876232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872D85F-B58B-3273-63E7-82AF4D1E0A82}"/>
            </a:ext>
          </a:extLst>
        </p:cNvPr>
        <p:cNvGrpSpPr/>
        <p:nvPr/>
      </p:nvGrpSpPr>
      <p:grpSpPr>
        <a:xfrm>
          <a:off x="0" y="0"/>
          <a:ext cx="0" cy="0"/>
          <a:chOff x="0" y="0"/>
          <a:chExt cx="0" cy="0"/>
        </a:xfrm>
      </p:grpSpPr>
      <p:sp>
        <p:nvSpPr>
          <p:cNvPr id="14" name="Rechthoek 13">
            <a:extLst>
              <a:ext uri="{FF2B5EF4-FFF2-40B4-BE49-F238E27FC236}">
                <a16:creationId xmlns:a16="http://schemas.microsoft.com/office/drawing/2014/main" id="{14E7302D-9061-8671-6E30-1E1563AD4D9C}"/>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5" name="Groep 4">
            <a:extLst>
              <a:ext uri="{FF2B5EF4-FFF2-40B4-BE49-F238E27FC236}">
                <a16:creationId xmlns:a16="http://schemas.microsoft.com/office/drawing/2014/main" id="{EAAD4AC8-9A42-DCA0-CE39-AE61C4CF7522}"/>
              </a:ext>
            </a:extLst>
          </p:cNvPr>
          <p:cNvGrpSpPr/>
          <p:nvPr/>
        </p:nvGrpSpPr>
        <p:grpSpPr>
          <a:xfrm>
            <a:off x="5291771" y="426224"/>
            <a:ext cx="6375531" cy="5439780"/>
            <a:chOff x="684497" y="3251266"/>
            <a:chExt cx="2371252" cy="2098505"/>
          </a:xfrm>
        </p:grpSpPr>
        <p:pic>
          <p:nvPicPr>
            <p:cNvPr id="2" name="Picture 14" descr="A picture containing text, electronics&#10;&#10;Description automatically generated">
              <a:extLst>
                <a:ext uri="{FF2B5EF4-FFF2-40B4-BE49-F238E27FC236}">
                  <a16:creationId xmlns:a16="http://schemas.microsoft.com/office/drawing/2014/main" id="{0F51A7C3-B2D8-A687-92F9-3648EB5066A5}"/>
                </a:ext>
              </a:extLst>
            </p:cNvPr>
            <p:cNvPicPr>
              <a:picLocks noChangeAspect="1"/>
            </p:cNvPicPr>
            <p:nvPr/>
          </p:nvPicPr>
          <p:blipFill rotWithShape="1">
            <a:blip r:embed="rId2"/>
            <a:srcRect l="21291" t="16152" r="22801" b="14287"/>
            <a:stretch/>
          </p:blipFill>
          <p:spPr>
            <a:xfrm>
              <a:off x="684497" y="3251266"/>
              <a:ext cx="2371252" cy="2098505"/>
            </a:xfrm>
            <a:prstGeom prst="rect">
              <a:avLst/>
            </a:prstGeom>
          </p:spPr>
        </p:pic>
        <p:pic>
          <p:nvPicPr>
            <p:cNvPr id="3" name="Afbeelding 2">
              <a:extLst>
                <a:ext uri="{FF2B5EF4-FFF2-40B4-BE49-F238E27FC236}">
                  <a16:creationId xmlns:a16="http://schemas.microsoft.com/office/drawing/2014/main" id="{D3F714DC-2757-71ED-4F90-EFD248E6CB60}"/>
                </a:ext>
              </a:extLst>
            </p:cNvPr>
            <p:cNvPicPr>
              <a:picLocks noChangeAspect="1"/>
            </p:cNvPicPr>
            <p:nvPr/>
          </p:nvPicPr>
          <p:blipFill>
            <a:blip r:embed="rId3"/>
            <a:stretch>
              <a:fillRect/>
            </a:stretch>
          </p:blipFill>
          <p:spPr>
            <a:xfrm>
              <a:off x="775872" y="3429000"/>
              <a:ext cx="2265773" cy="1276879"/>
            </a:xfrm>
            <a:prstGeom prst="rect">
              <a:avLst/>
            </a:prstGeom>
          </p:spPr>
        </p:pic>
      </p:grpSp>
      <p:sp>
        <p:nvSpPr>
          <p:cNvPr id="11" name="Titel 2">
            <a:extLst>
              <a:ext uri="{FF2B5EF4-FFF2-40B4-BE49-F238E27FC236}">
                <a16:creationId xmlns:a16="http://schemas.microsoft.com/office/drawing/2014/main" id="{40BB7D21-B677-2A1A-AF57-286E4E4F4FFA}"/>
              </a:ext>
            </a:extLst>
          </p:cNvPr>
          <p:cNvSpPr txBox="1">
            <a:spLocks/>
          </p:cNvSpPr>
          <p:nvPr/>
        </p:nvSpPr>
        <p:spPr>
          <a:xfrm>
            <a:off x="814389" y="2490788"/>
            <a:ext cx="5281612" cy="451930"/>
          </a:xfrm>
          <a:prstGeom prst="rect">
            <a:avLst/>
          </a:prstGeom>
        </p:spPr>
        <p:txBody>
          <a:bodyPr/>
          <a:lstStyle>
            <a:lvl1pPr algn="l" defTabSz="914355" rtl="0" eaLnBrk="1" latinLnBrk="0" hangingPunct="1">
              <a:lnSpc>
                <a:spcPct val="90000"/>
              </a:lnSpc>
              <a:spcBef>
                <a:spcPct val="0"/>
              </a:spcBef>
              <a:buNone/>
              <a:defRPr sz="4400" kern="1200">
                <a:solidFill>
                  <a:schemeClr val="bg1"/>
                </a:solidFill>
                <a:latin typeface="Averta Bold" pitchFamily="2" charset="77"/>
                <a:ea typeface="+mj-ea"/>
                <a:cs typeface="+mj-cs"/>
              </a:defRPr>
            </a:lvl1pPr>
          </a:lstStyle>
          <a:p>
            <a:r>
              <a:rPr lang="en-US" sz="4000" b="1" noProof="0" dirty="0">
                <a:latin typeface="+mj-lt"/>
              </a:rPr>
              <a:t>CHECK</a:t>
            </a:r>
            <a:endParaRPr lang="en-US" b="1" noProof="0" dirty="0">
              <a:latin typeface="+mj-lt"/>
            </a:endParaRPr>
          </a:p>
        </p:txBody>
      </p:sp>
      <p:sp>
        <p:nvSpPr>
          <p:cNvPr id="13" name="Tijdelijke aanduiding voor tekst 3">
            <a:extLst>
              <a:ext uri="{FF2B5EF4-FFF2-40B4-BE49-F238E27FC236}">
                <a16:creationId xmlns:a16="http://schemas.microsoft.com/office/drawing/2014/main" id="{9EF6D373-131D-C1B4-C14C-DA92B2C78507}"/>
              </a:ext>
            </a:extLst>
          </p:cNvPr>
          <p:cNvSpPr txBox="1">
            <a:spLocks/>
          </p:cNvSpPr>
          <p:nvPr/>
        </p:nvSpPr>
        <p:spPr>
          <a:xfrm>
            <a:off x="814388" y="3146114"/>
            <a:ext cx="3148012" cy="1107996"/>
          </a:xfrm>
          <a:prstGeom prst="rect">
            <a:avLst/>
          </a:prstGeom>
        </p:spPr>
        <p:txBody>
          <a:bodyPr/>
          <a:lstStyle>
            <a:lvl1pPr marL="228589" indent="-228589" algn="l" defTabSz="914355" rtl="0" eaLnBrk="1" latinLnBrk="0" hangingPunct="1">
              <a:lnSpc>
                <a:spcPct val="100000"/>
              </a:lnSpc>
              <a:spcBef>
                <a:spcPts val="1000"/>
              </a:spcBef>
              <a:buFont typeface="Arial" panose="020B0604020202020204" pitchFamily="34" charset="0"/>
              <a:buChar char="•"/>
              <a:defRPr sz="1200" kern="1200">
                <a:solidFill>
                  <a:schemeClr val="bg1"/>
                </a:solidFill>
                <a:latin typeface="Averta Bold" pitchFamily="2" charset="77"/>
                <a:ea typeface="+mn-ea"/>
                <a:cs typeface="+mn-cs"/>
              </a:defRPr>
            </a:lvl1pPr>
            <a:lvl2pPr marL="685766" indent="-228589" algn="l" defTabSz="914355" rtl="0" eaLnBrk="1" latinLnBrk="0" hangingPunct="1">
              <a:lnSpc>
                <a:spcPct val="100000"/>
              </a:lnSpc>
              <a:spcBef>
                <a:spcPts val="500"/>
              </a:spcBef>
              <a:buFont typeface="Arial" panose="020B0604020202020204" pitchFamily="34" charset="0"/>
              <a:buChar char="•"/>
              <a:defRPr sz="1200" kern="1200">
                <a:solidFill>
                  <a:schemeClr val="bg1"/>
                </a:solidFill>
                <a:latin typeface="Averta Bold" pitchFamily="2" charset="77"/>
                <a:ea typeface="+mn-ea"/>
                <a:cs typeface="+mn-cs"/>
              </a:defRPr>
            </a:lvl2pPr>
            <a:lvl3pPr marL="1142943" indent="-228589" algn="l" defTabSz="914355" rtl="0" eaLnBrk="1" latinLnBrk="0" hangingPunct="1">
              <a:lnSpc>
                <a:spcPct val="100000"/>
              </a:lnSpc>
              <a:spcBef>
                <a:spcPts val="500"/>
              </a:spcBef>
              <a:buFont typeface="Arial" panose="020B0604020202020204" pitchFamily="34" charset="0"/>
              <a:buChar char="•"/>
              <a:defRPr sz="1200" kern="1200">
                <a:solidFill>
                  <a:schemeClr val="bg1"/>
                </a:solidFill>
                <a:latin typeface="Averta Bold" pitchFamily="2" charset="77"/>
                <a:ea typeface="+mn-ea"/>
                <a:cs typeface="+mn-cs"/>
              </a:defRPr>
            </a:lvl3pPr>
            <a:lvl4pPr marL="1600120" indent="-228589" algn="l" defTabSz="914355" rtl="0" eaLnBrk="1" latinLnBrk="0" hangingPunct="1">
              <a:lnSpc>
                <a:spcPct val="100000"/>
              </a:lnSpc>
              <a:spcBef>
                <a:spcPts val="500"/>
              </a:spcBef>
              <a:buFont typeface="Arial" panose="020B0604020202020204" pitchFamily="34" charset="0"/>
              <a:buChar char="•"/>
              <a:defRPr sz="1200" kern="1200">
                <a:solidFill>
                  <a:schemeClr val="bg1"/>
                </a:solidFill>
                <a:latin typeface="Averta Bold" pitchFamily="2" charset="77"/>
                <a:ea typeface="+mn-ea"/>
                <a:cs typeface="+mn-cs"/>
              </a:defRPr>
            </a:lvl4pPr>
            <a:lvl5pPr marL="2057297" indent="-228589" algn="l" defTabSz="914355" rtl="0" eaLnBrk="1" latinLnBrk="0" hangingPunct="1">
              <a:lnSpc>
                <a:spcPct val="100000"/>
              </a:lnSpc>
              <a:spcBef>
                <a:spcPts val="500"/>
              </a:spcBef>
              <a:buFont typeface="Arial" panose="020B0604020202020204" pitchFamily="34" charset="0"/>
              <a:buChar char="•"/>
              <a:defRPr sz="1200" kern="1200">
                <a:solidFill>
                  <a:schemeClr val="bg1"/>
                </a:solidFill>
                <a:latin typeface="Averta Bold" pitchFamily="2" charset="77"/>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noProof="0" dirty="0">
                <a:latin typeface="+mn-lt"/>
              </a:rPr>
              <a:t>Check the results via crop registration</a:t>
            </a:r>
          </a:p>
        </p:txBody>
      </p:sp>
      <p:pic>
        <p:nvPicPr>
          <p:cNvPr id="16" name="Afbeelding 15">
            <a:extLst>
              <a:ext uri="{FF2B5EF4-FFF2-40B4-BE49-F238E27FC236}">
                <a16:creationId xmlns:a16="http://schemas.microsoft.com/office/drawing/2014/main" id="{2E641F93-0A00-D22A-C2AC-2968F1BFF9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2133" y="2197042"/>
            <a:ext cx="4060558" cy="4921158"/>
          </a:xfrm>
          <a:prstGeom prst="rect">
            <a:avLst/>
          </a:prstGeom>
        </p:spPr>
      </p:pic>
    </p:spTree>
    <p:extLst>
      <p:ext uri="{BB962C8B-B14F-4D97-AF65-F5344CB8AC3E}">
        <p14:creationId xmlns:p14="http://schemas.microsoft.com/office/powerpoint/2010/main" val="1797611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20B6D08-AA52-5D1A-5319-D73116D5FDB4}"/>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79ABA21C-4BCA-7239-CB66-13A6404A198B}"/>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7" name="Picture 14" descr="A picture containing text, electronics&#10;&#10;Description automatically generated">
            <a:extLst>
              <a:ext uri="{FF2B5EF4-FFF2-40B4-BE49-F238E27FC236}">
                <a16:creationId xmlns:a16="http://schemas.microsoft.com/office/drawing/2014/main" id="{15FD26CD-8A40-D98F-FAC5-A9EA30F9F8F0}"/>
              </a:ext>
            </a:extLst>
          </p:cNvPr>
          <p:cNvPicPr>
            <a:picLocks noChangeAspect="1"/>
          </p:cNvPicPr>
          <p:nvPr/>
        </p:nvPicPr>
        <p:blipFill rotWithShape="1">
          <a:blip r:embed="rId2"/>
          <a:srcRect l="21291" t="16152" r="22801" b="14287"/>
          <a:stretch/>
        </p:blipFill>
        <p:spPr>
          <a:xfrm>
            <a:off x="5075339" y="-130226"/>
            <a:ext cx="8564462" cy="7590117"/>
          </a:xfrm>
          <a:prstGeom prst="rect">
            <a:avLst/>
          </a:prstGeom>
        </p:spPr>
      </p:pic>
      <p:sp>
        <p:nvSpPr>
          <p:cNvPr id="2" name="Titel 2">
            <a:extLst>
              <a:ext uri="{FF2B5EF4-FFF2-40B4-BE49-F238E27FC236}">
                <a16:creationId xmlns:a16="http://schemas.microsoft.com/office/drawing/2014/main" id="{B086FF92-3933-8FFA-70E6-96D281990BEF}"/>
              </a:ext>
            </a:extLst>
          </p:cNvPr>
          <p:cNvSpPr txBox="1">
            <a:spLocks/>
          </p:cNvSpPr>
          <p:nvPr/>
        </p:nvSpPr>
        <p:spPr>
          <a:xfrm>
            <a:off x="814389" y="2490788"/>
            <a:ext cx="5281612" cy="451930"/>
          </a:xfrm>
          <a:prstGeom prst="rect">
            <a:avLst/>
          </a:prstGeom>
        </p:spPr>
        <p:txBody>
          <a:bodyPr/>
          <a:lstStyle>
            <a:lvl1pPr algn="l" defTabSz="914355" rtl="0" eaLnBrk="1" latinLnBrk="0" hangingPunct="1">
              <a:lnSpc>
                <a:spcPct val="90000"/>
              </a:lnSpc>
              <a:spcBef>
                <a:spcPct val="0"/>
              </a:spcBef>
              <a:buNone/>
              <a:defRPr sz="4400" kern="1200">
                <a:solidFill>
                  <a:schemeClr val="bg1"/>
                </a:solidFill>
                <a:latin typeface="Averta Bold" pitchFamily="2" charset="77"/>
                <a:ea typeface="+mj-ea"/>
                <a:cs typeface="+mj-cs"/>
              </a:defRPr>
            </a:lvl1pPr>
          </a:lstStyle>
          <a:p>
            <a:r>
              <a:rPr lang="en-US" sz="4000" b="1" noProof="0" dirty="0">
                <a:latin typeface="+mj-lt"/>
              </a:rPr>
              <a:t>ACT</a:t>
            </a:r>
          </a:p>
        </p:txBody>
      </p:sp>
      <p:sp>
        <p:nvSpPr>
          <p:cNvPr id="3" name="Tijdelijke aanduiding voor tekst 3">
            <a:extLst>
              <a:ext uri="{FF2B5EF4-FFF2-40B4-BE49-F238E27FC236}">
                <a16:creationId xmlns:a16="http://schemas.microsoft.com/office/drawing/2014/main" id="{22ACEF2F-2DAE-F949-861F-0820AA6BE55E}"/>
              </a:ext>
            </a:extLst>
          </p:cNvPr>
          <p:cNvSpPr txBox="1">
            <a:spLocks/>
          </p:cNvSpPr>
          <p:nvPr/>
        </p:nvSpPr>
        <p:spPr>
          <a:xfrm>
            <a:off x="814388" y="3146114"/>
            <a:ext cx="3148012" cy="1107996"/>
          </a:xfrm>
          <a:prstGeom prst="rect">
            <a:avLst/>
          </a:prstGeom>
        </p:spPr>
        <p:txBody>
          <a:bodyPr/>
          <a:lstStyle>
            <a:lvl1pPr marL="228589" indent="-228589" algn="l" defTabSz="914355" rtl="0" eaLnBrk="1" latinLnBrk="0" hangingPunct="1">
              <a:lnSpc>
                <a:spcPct val="100000"/>
              </a:lnSpc>
              <a:spcBef>
                <a:spcPts val="1000"/>
              </a:spcBef>
              <a:buFont typeface="Arial" panose="020B0604020202020204" pitchFamily="34" charset="0"/>
              <a:buChar char="•"/>
              <a:defRPr sz="1200" kern="1200">
                <a:solidFill>
                  <a:schemeClr val="bg1"/>
                </a:solidFill>
                <a:latin typeface="Averta Bold" pitchFamily="2" charset="77"/>
                <a:ea typeface="+mn-ea"/>
                <a:cs typeface="+mn-cs"/>
              </a:defRPr>
            </a:lvl1pPr>
            <a:lvl2pPr marL="685766" indent="-228589" algn="l" defTabSz="914355" rtl="0" eaLnBrk="1" latinLnBrk="0" hangingPunct="1">
              <a:lnSpc>
                <a:spcPct val="100000"/>
              </a:lnSpc>
              <a:spcBef>
                <a:spcPts val="500"/>
              </a:spcBef>
              <a:buFont typeface="Arial" panose="020B0604020202020204" pitchFamily="34" charset="0"/>
              <a:buChar char="•"/>
              <a:defRPr sz="1200" kern="1200">
                <a:solidFill>
                  <a:schemeClr val="bg1"/>
                </a:solidFill>
                <a:latin typeface="Averta Bold" pitchFamily="2" charset="77"/>
                <a:ea typeface="+mn-ea"/>
                <a:cs typeface="+mn-cs"/>
              </a:defRPr>
            </a:lvl2pPr>
            <a:lvl3pPr marL="1142943" indent="-228589" algn="l" defTabSz="914355" rtl="0" eaLnBrk="1" latinLnBrk="0" hangingPunct="1">
              <a:lnSpc>
                <a:spcPct val="100000"/>
              </a:lnSpc>
              <a:spcBef>
                <a:spcPts val="500"/>
              </a:spcBef>
              <a:buFont typeface="Arial" panose="020B0604020202020204" pitchFamily="34" charset="0"/>
              <a:buChar char="•"/>
              <a:defRPr sz="1200" kern="1200">
                <a:solidFill>
                  <a:schemeClr val="bg1"/>
                </a:solidFill>
                <a:latin typeface="Averta Bold" pitchFamily="2" charset="77"/>
                <a:ea typeface="+mn-ea"/>
                <a:cs typeface="+mn-cs"/>
              </a:defRPr>
            </a:lvl3pPr>
            <a:lvl4pPr marL="1600120" indent="-228589" algn="l" defTabSz="914355" rtl="0" eaLnBrk="1" latinLnBrk="0" hangingPunct="1">
              <a:lnSpc>
                <a:spcPct val="100000"/>
              </a:lnSpc>
              <a:spcBef>
                <a:spcPts val="500"/>
              </a:spcBef>
              <a:buFont typeface="Arial" panose="020B0604020202020204" pitchFamily="34" charset="0"/>
              <a:buChar char="•"/>
              <a:defRPr sz="1200" kern="1200">
                <a:solidFill>
                  <a:schemeClr val="bg1"/>
                </a:solidFill>
                <a:latin typeface="Averta Bold" pitchFamily="2" charset="77"/>
                <a:ea typeface="+mn-ea"/>
                <a:cs typeface="+mn-cs"/>
              </a:defRPr>
            </a:lvl4pPr>
            <a:lvl5pPr marL="2057297" indent="-228589" algn="l" defTabSz="914355" rtl="0" eaLnBrk="1" latinLnBrk="0" hangingPunct="1">
              <a:lnSpc>
                <a:spcPct val="100000"/>
              </a:lnSpc>
              <a:spcBef>
                <a:spcPts val="500"/>
              </a:spcBef>
              <a:buFont typeface="Arial" panose="020B0604020202020204" pitchFamily="34" charset="0"/>
              <a:buChar char="•"/>
              <a:defRPr sz="1200" kern="1200">
                <a:solidFill>
                  <a:schemeClr val="bg1"/>
                </a:solidFill>
                <a:latin typeface="Averta Bold" pitchFamily="2" charset="77"/>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noProof="0" dirty="0">
                <a:latin typeface="+mn-lt"/>
              </a:rPr>
              <a:t>Advice, optimization, change of methods</a:t>
            </a:r>
          </a:p>
        </p:txBody>
      </p:sp>
    </p:spTree>
    <p:extLst>
      <p:ext uri="{BB962C8B-B14F-4D97-AF65-F5344CB8AC3E}">
        <p14:creationId xmlns:p14="http://schemas.microsoft.com/office/powerpoint/2010/main" val="27470759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EEA917E-4B06-4E09-828A-5E0F7A96B3D4}"/>
              </a:ext>
            </a:extLst>
          </p:cNvPr>
          <p:cNvGrpSpPr/>
          <p:nvPr/>
        </p:nvGrpSpPr>
        <p:grpSpPr>
          <a:xfrm>
            <a:off x="2528713" y="1501717"/>
            <a:ext cx="7129811" cy="6261645"/>
            <a:chOff x="10207435" y="1989446"/>
            <a:chExt cx="11503366" cy="10102653"/>
          </a:xfrm>
        </p:grpSpPr>
        <p:pic>
          <p:nvPicPr>
            <p:cNvPr id="24" name="Picture 23" descr="A picture containing text, electronics, display&#10;&#10;Description automatically generated">
              <a:extLst>
                <a:ext uri="{FF2B5EF4-FFF2-40B4-BE49-F238E27FC236}">
                  <a16:creationId xmlns:a16="http://schemas.microsoft.com/office/drawing/2014/main" id="{3A3FA6D7-A5C7-4FA7-983C-788CE4C99C47}"/>
                </a:ext>
              </a:extLst>
            </p:cNvPr>
            <p:cNvPicPr>
              <a:picLocks noChangeAspect="1"/>
            </p:cNvPicPr>
            <p:nvPr/>
          </p:nvPicPr>
          <p:blipFill>
            <a:blip r:embed="rId3"/>
            <a:stretch>
              <a:fillRect/>
            </a:stretch>
          </p:blipFill>
          <p:spPr>
            <a:xfrm>
              <a:off x="10207435" y="2299109"/>
              <a:ext cx="11503366" cy="9740491"/>
            </a:xfrm>
            <a:prstGeom prst="rect">
              <a:avLst/>
            </a:prstGeom>
          </p:spPr>
        </p:pic>
        <p:pic>
          <p:nvPicPr>
            <p:cNvPr id="15" name="Picture 14" descr="A picture containing text, electronics&#10;&#10;Description automatically generated">
              <a:extLst>
                <a:ext uri="{FF2B5EF4-FFF2-40B4-BE49-F238E27FC236}">
                  <a16:creationId xmlns:a16="http://schemas.microsoft.com/office/drawing/2014/main" id="{26569C25-E474-4C39-8C5C-634E11F0E274}"/>
                </a:ext>
              </a:extLst>
            </p:cNvPr>
            <p:cNvPicPr>
              <a:picLocks noChangeAspect="1"/>
            </p:cNvPicPr>
            <p:nvPr/>
          </p:nvPicPr>
          <p:blipFill rotWithShape="1">
            <a:blip r:embed="rId4"/>
            <a:srcRect l="21291" t="16152" r="22801" b="14287"/>
            <a:stretch/>
          </p:blipFill>
          <p:spPr>
            <a:xfrm>
              <a:off x="10285641" y="1989446"/>
              <a:ext cx="11302543" cy="10102653"/>
            </a:xfrm>
            <a:prstGeom prst="rect">
              <a:avLst/>
            </a:prstGeom>
          </p:spPr>
        </p:pic>
      </p:grpSp>
      <p:sp>
        <p:nvSpPr>
          <p:cNvPr id="10" name="TextBox 9">
            <a:extLst>
              <a:ext uri="{FF2B5EF4-FFF2-40B4-BE49-F238E27FC236}">
                <a16:creationId xmlns:a16="http://schemas.microsoft.com/office/drawing/2014/main" id="{36226A8B-F1AE-4833-BD09-122B3F89491D}"/>
              </a:ext>
            </a:extLst>
          </p:cNvPr>
          <p:cNvSpPr txBox="1"/>
          <p:nvPr/>
        </p:nvSpPr>
        <p:spPr>
          <a:xfrm>
            <a:off x="2195491" y="2822489"/>
            <a:ext cx="5040709" cy="632994"/>
          </a:xfrm>
          <a:prstGeom prst="rect">
            <a:avLst/>
          </a:prstGeom>
          <a:noFill/>
        </p:spPr>
        <p:txBody>
          <a:bodyPr wrap="square" lIns="0" tIns="0" rIns="0" rtlCol="0">
            <a:spAutoFit/>
          </a:bodyPr>
          <a:lstStyle/>
          <a:p>
            <a:pPr marL="0" marR="0" lvl="0" indent="0" algn="l" defTabSz="914400" rtl="0" eaLnBrk="1" fontAlgn="auto" latinLnBrk="0" hangingPunct="1">
              <a:lnSpc>
                <a:spcPts val="55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9C9C9"/>
              </a:solidFill>
              <a:effectLst/>
              <a:uLnTx/>
              <a:uFillTx/>
              <a:latin typeface="Averta Light" panose="00000400000000000000" pitchFamily="50" charset="0"/>
              <a:ea typeface="+mn-ea"/>
              <a:cs typeface="+mn-cs"/>
            </a:endParaRPr>
          </a:p>
        </p:txBody>
      </p:sp>
      <p:sp>
        <p:nvSpPr>
          <p:cNvPr id="2" name="Titel 1">
            <a:extLst>
              <a:ext uri="{FF2B5EF4-FFF2-40B4-BE49-F238E27FC236}">
                <a16:creationId xmlns:a16="http://schemas.microsoft.com/office/drawing/2014/main" id="{4BEED71D-D8A5-91C9-D481-12529B3EAB47}"/>
              </a:ext>
            </a:extLst>
          </p:cNvPr>
          <p:cNvSpPr>
            <a:spLocks noGrp="1"/>
          </p:cNvSpPr>
          <p:nvPr>
            <p:ph type="title"/>
          </p:nvPr>
        </p:nvSpPr>
        <p:spPr>
          <a:xfrm>
            <a:off x="814388" y="814388"/>
            <a:ext cx="10560843" cy="451930"/>
          </a:xfrm>
        </p:spPr>
        <p:txBody>
          <a:bodyPr/>
          <a:lstStyle/>
          <a:p>
            <a:pPr algn="ctr"/>
            <a:r>
              <a:rPr lang="en-US" noProof="0" dirty="0"/>
              <a:t>Intelligent algorithms</a:t>
            </a:r>
          </a:p>
        </p:txBody>
      </p:sp>
      <p:sp>
        <p:nvSpPr>
          <p:cNvPr id="6" name="Tijdelijke aanduiding voor tekst 5">
            <a:extLst>
              <a:ext uri="{FF2B5EF4-FFF2-40B4-BE49-F238E27FC236}">
                <a16:creationId xmlns:a16="http://schemas.microsoft.com/office/drawing/2014/main" id="{8CA835DC-4DCB-97BF-F2B7-9098911054B3}"/>
              </a:ext>
            </a:extLst>
          </p:cNvPr>
          <p:cNvSpPr>
            <a:spLocks noGrp="1"/>
          </p:cNvSpPr>
          <p:nvPr>
            <p:ph type="body" sz="quarter" idx="10"/>
          </p:nvPr>
        </p:nvSpPr>
        <p:spPr>
          <a:xfrm>
            <a:off x="814388" y="1266318"/>
            <a:ext cx="10558462" cy="307777"/>
          </a:xfrm>
        </p:spPr>
        <p:txBody>
          <a:bodyPr/>
          <a:lstStyle/>
          <a:p>
            <a:pPr algn="ctr"/>
            <a:r>
              <a:rPr lang="en-US" noProof="0" dirty="0"/>
              <a:t>RTR setpoint based on PAR or Joules</a:t>
            </a:r>
          </a:p>
        </p:txBody>
      </p:sp>
    </p:spTree>
    <p:extLst>
      <p:ext uri="{BB962C8B-B14F-4D97-AF65-F5344CB8AC3E}">
        <p14:creationId xmlns:p14="http://schemas.microsoft.com/office/powerpoint/2010/main" val="20239686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red screen&#10;&#10;Description automatically generated with medium confidence">
            <a:extLst>
              <a:ext uri="{FF2B5EF4-FFF2-40B4-BE49-F238E27FC236}">
                <a16:creationId xmlns:a16="http://schemas.microsoft.com/office/drawing/2014/main" id="{6CD4759A-2F03-49EB-7EE5-BB1EBEAE3EA7}"/>
              </a:ext>
            </a:extLst>
          </p:cNvPr>
          <p:cNvPicPr>
            <a:picLocks noChangeAspect="1"/>
          </p:cNvPicPr>
          <p:nvPr/>
        </p:nvPicPr>
        <p:blipFill rotWithShape="1">
          <a:blip r:embed="rId3">
            <a:extLst>
              <a:ext uri="{28A0092B-C50C-407E-A947-70E740481C1C}">
                <a14:useLocalDpi xmlns:a14="http://schemas.microsoft.com/office/drawing/2010/main" val="0"/>
              </a:ext>
            </a:extLst>
          </a:blip>
          <a:srcRect l="-108" t="8723" r="108" b="7034"/>
          <a:stretch/>
        </p:blipFill>
        <p:spPr>
          <a:xfrm>
            <a:off x="-12097" y="0"/>
            <a:ext cx="12204097" cy="6858000"/>
          </a:xfrm>
          <a:prstGeom prst="rect">
            <a:avLst/>
          </a:prstGeom>
        </p:spPr>
      </p:pic>
      <p:sp>
        <p:nvSpPr>
          <p:cNvPr id="4" name="Tekstvak 3">
            <a:extLst>
              <a:ext uri="{FF2B5EF4-FFF2-40B4-BE49-F238E27FC236}">
                <a16:creationId xmlns:a16="http://schemas.microsoft.com/office/drawing/2014/main" id="{DF2B2B0A-89EE-41C9-95C7-241EFDA08043}"/>
              </a:ext>
            </a:extLst>
          </p:cNvPr>
          <p:cNvSpPr txBox="1"/>
          <p:nvPr/>
        </p:nvSpPr>
        <p:spPr>
          <a:xfrm>
            <a:off x="3047172" y="2764203"/>
            <a:ext cx="6097656" cy="1329595"/>
          </a:xfrm>
          <a:prstGeom prst="rect">
            <a:avLst/>
          </a:prstGeom>
          <a:noFill/>
        </p:spPr>
        <p:txBody>
          <a:bodyPr wrap="square" lIns="0" tIns="0" rIns="0" bIns="0">
            <a:spAutoFit/>
          </a:bodyPr>
          <a:lstStyle/>
          <a:p>
            <a:pPr marL="0" marR="0" lvl="0" indent="0" algn="ctr" defTabSz="914355"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mj-lt"/>
                <a:ea typeface="+mn-ea"/>
                <a:cs typeface="+mn-cs"/>
              </a:rPr>
              <a:t>BE THE </a:t>
            </a:r>
          </a:p>
          <a:p>
            <a:pPr marL="0" marR="0" lvl="0" indent="0" algn="ctr" defTabSz="914355"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mj-lt"/>
                <a:ea typeface="+mn-ea"/>
                <a:cs typeface="+mn-cs"/>
              </a:rPr>
              <a:t>FUTURE GROWER</a:t>
            </a:r>
          </a:p>
        </p:txBody>
      </p:sp>
    </p:spTree>
    <p:extLst>
      <p:ext uri="{BB962C8B-B14F-4D97-AF65-F5344CB8AC3E}">
        <p14:creationId xmlns:p14="http://schemas.microsoft.com/office/powerpoint/2010/main" val="2990733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C557BA2-25D0-41EB-2B88-AA277C2D6870}"/>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Titel 4">
            <a:extLst>
              <a:ext uri="{FF2B5EF4-FFF2-40B4-BE49-F238E27FC236}">
                <a16:creationId xmlns:a16="http://schemas.microsoft.com/office/drawing/2014/main" id="{6712C24C-EC29-4596-B5A9-D7C6DFDF7BA5}"/>
              </a:ext>
            </a:extLst>
          </p:cNvPr>
          <p:cNvSpPr txBox="1">
            <a:spLocks/>
          </p:cNvSpPr>
          <p:nvPr/>
        </p:nvSpPr>
        <p:spPr>
          <a:xfrm>
            <a:off x="491416" y="441207"/>
            <a:ext cx="11212903" cy="643521"/>
          </a:xfrm>
          <a:noFill/>
        </p:spPr>
        <p:txBody>
          <a:bodyPr/>
          <a:lstStyle>
            <a:lvl1pPr algn="l" defTabSz="914355" rtl="0" eaLnBrk="1" latinLnBrk="0" hangingPunct="1">
              <a:lnSpc>
                <a:spcPct val="90000"/>
              </a:lnSpc>
              <a:spcBef>
                <a:spcPct val="0"/>
              </a:spcBef>
              <a:buNone/>
              <a:defRPr sz="4400" kern="1200">
                <a:solidFill>
                  <a:schemeClr val="bg1"/>
                </a:solidFill>
                <a:latin typeface="Averta Bold" pitchFamily="2" charset="77"/>
                <a:ea typeface="+mj-ea"/>
                <a:cs typeface="+mj-cs"/>
              </a:defRPr>
            </a:lvl1pPr>
          </a:lstStyle>
          <a:p>
            <a:pPr marL="0" marR="0" lvl="0" indent="0" algn="l" defTabSz="914355" rtl="0" eaLnBrk="1" fontAlgn="auto" latinLnBrk="0" hangingPunct="1">
              <a:lnSpc>
                <a:spcPct val="90000"/>
              </a:lnSpc>
              <a:spcBef>
                <a:spcPct val="0"/>
              </a:spcBef>
              <a:spcAft>
                <a:spcPts val="0"/>
              </a:spcAft>
              <a:buClrTx/>
              <a:buSzTx/>
              <a:buFontTx/>
              <a:buNone/>
              <a:tabLst/>
              <a:defRPr/>
            </a:pPr>
            <a:endParaRPr kumimoji="0" lang="en-US" sz="4400" b="0" i="1" u="none" strike="noStrike" kern="1200" cap="none" spc="0" normalizeH="0" baseline="0" noProof="0" dirty="0">
              <a:ln>
                <a:noFill/>
              </a:ln>
              <a:solidFill>
                <a:srgbClr val="FFFFFF"/>
              </a:solidFill>
              <a:effectLst/>
              <a:uLnTx/>
              <a:uFillTx/>
              <a:latin typeface="Averta Light" panose="00000400000000000000" charset="0"/>
              <a:ea typeface="+mj-ea"/>
              <a:cs typeface="+mj-cs"/>
            </a:endParaRPr>
          </a:p>
        </p:txBody>
      </p:sp>
      <p:sp>
        <p:nvSpPr>
          <p:cNvPr id="5" name="Tijdelijke aanduiding voor inhoud 2">
            <a:extLst>
              <a:ext uri="{FF2B5EF4-FFF2-40B4-BE49-F238E27FC236}">
                <a16:creationId xmlns:a16="http://schemas.microsoft.com/office/drawing/2014/main" id="{92AA8CA6-036A-FE66-1C08-F92227F5ABC2}"/>
              </a:ext>
            </a:extLst>
          </p:cNvPr>
          <p:cNvSpPr txBox="1">
            <a:spLocks/>
          </p:cNvSpPr>
          <p:nvPr/>
        </p:nvSpPr>
        <p:spPr>
          <a:xfrm>
            <a:off x="709609" y="2065455"/>
            <a:ext cx="3956824" cy="435133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white"/>
                </a:solidFill>
                <a:effectLst/>
                <a:uLnTx/>
                <a:uFillTx/>
                <a:ea typeface="Roboto" panose="02000000000000000000" pitchFamily="2" charset="0"/>
                <a:cs typeface="+mn-cs"/>
              </a:rPr>
              <a:t>Increasing Light Use Efficiency resulting in up to 20-30% faster production process with identical or better quality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i="0" u="none" strike="noStrike" kern="1200" cap="none" spc="0" normalizeH="0" baseline="0" noProof="0" dirty="0">
              <a:ln>
                <a:noFill/>
              </a:ln>
              <a:solidFill>
                <a:prstClr val="white"/>
              </a:solidFill>
              <a:effectLst/>
              <a:uLnTx/>
              <a:uFillTx/>
              <a:ea typeface="Roboto" panose="02000000000000000000" pitchFamily="2"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white"/>
                </a:solidFill>
                <a:effectLst/>
                <a:uLnTx/>
                <a:uFillTx/>
                <a:ea typeface="Roboto" panose="02000000000000000000" pitchFamily="2" charset="0"/>
                <a:cs typeface="+mn-cs"/>
              </a:rPr>
              <a:t>Optimization of production quality: tip burn is avoided by achieving the optimal growth climate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i="0" u="none" strike="noStrike" kern="1200" cap="none" spc="0" normalizeH="0" baseline="0" noProof="0" dirty="0">
              <a:ln>
                <a:noFill/>
              </a:ln>
              <a:solidFill>
                <a:prstClr val="white"/>
              </a:solidFill>
              <a:effectLst/>
              <a:uLnTx/>
              <a:uFillTx/>
              <a:ea typeface="Roboto" panose="02000000000000000000" pitchFamily="2"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white"/>
                </a:solidFill>
                <a:effectLst/>
                <a:uLnTx/>
                <a:uFillTx/>
                <a:ea typeface="Roboto" panose="02000000000000000000" pitchFamily="2" charset="0"/>
                <a:cs typeface="+mn-cs"/>
              </a:rPr>
              <a:t>The greenhouse climate is being realized autonomously.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i="0" u="none" strike="noStrike" kern="1200" cap="none" spc="0" normalizeH="0" baseline="0" noProof="0" dirty="0">
              <a:ln>
                <a:noFill/>
              </a:ln>
              <a:solidFill>
                <a:prstClr val="white"/>
              </a:solidFill>
              <a:effectLst/>
              <a:uLnTx/>
              <a:uFillTx/>
              <a:ea typeface="Roboto" panose="02000000000000000000" pitchFamily="2"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white"/>
                </a:solidFill>
                <a:effectLst/>
                <a:uLnTx/>
                <a:uFillTx/>
                <a:ea typeface="Roboto" panose="02000000000000000000" pitchFamily="2" charset="0"/>
                <a:cs typeface="+mn-cs"/>
              </a:rPr>
              <a:t>Employees only adjust the climate based on the RTR (Radiation Temperature Ratio)</a:t>
            </a:r>
          </a:p>
        </p:txBody>
      </p:sp>
      <p:pic>
        <p:nvPicPr>
          <p:cNvPr id="7" name="Afbeelding 1">
            <a:extLst>
              <a:ext uri="{FF2B5EF4-FFF2-40B4-BE49-F238E27FC236}">
                <a16:creationId xmlns:a16="http://schemas.microsoft.com/office/drawing/2014/main" id="{7474539B-6E37-CBCD-66BC-78E41E4C86E3}"/>
              </a:ext>
            </a:extLst>
          </p:cNvPr>
          <p:cNvPicPr>
            <a:picLocks noChangeAspect="1"/>
          </p:cNvPicPr>
          <p:nvPr/>
        </p:nvPicPr>
        <p:blipFill>
          <a:blip r:embed="rId3"/>
          <a:stretch>
            <a:fillRect/>
          </a:stretch>
        </p:blipFill>
        <p:spPr>
          <a:xfrm>
            <a:off x="5014092" y="2063464"/>
            <a:ext cx="9866588" cy="4486215"/>
          </a:xfrm>
          <a:prstGeom prst="roundRect">
            <a:avLst>
              <a:gd name="adj" fmla="val 6476"/>
            </a:avLst>
          </a:prstGeom>
        </p:spPr>
      </p:pic>
      <p:pic>
        <p:nvPicPr>
          <p:cNvPr id="8" name="Picture 2" descr="BASF's vegetable seeds business | LinkedIn">
            <a:extLst>
              <a:ext uri="{FF2B5EF4-FFF2-40B4-BE49-F238E27FC236}">
                <a16:creationId xmlns:a16="http://schemas.microsoft.com/office/drawing/2014/main" id="{AB5D803C-8770-CE3D-FBBF-0E8FD188E3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7819" y="267375"/>
            <a:ext cx="1019150" cy="1019150"/>
          </a:xfrm>
          <a:prstGeom prst="rect">
            <a:avLst/>
          </a:prstGeom>
          <a:noFill/>
          <a:extLst>
            <a:ext uri="{909E8E84-426E-40DD-AFC4-6F175D3DCCD1}">
              <a14:hiddenFill xmlns:a14="http://schemas.microsoft.com/office/drawing/2010/main">
                <a:solidFill>
                  <a:srgbClr val="FFFFFF"/>
                </a:solidFill>
              </a14:hiddenFill>
            </a:ext>
          </a:extLst>
        </p:spPr>
      </p:pic>
      <p:sp>
        <p:nvSpPr>
          <p:cNvPr id="9" name="Titel 8">
            <a:extLst>
              <a:ext uri="{FF2B5EF4-FFF2-40B4-BE49-F238E27FC236}">
                <a16:creationId xmlns:a16="http://schemas.microsoft.com/office/drawing/2014/main" id="{AED8CF80-CA84-42C7-0DB8-F5C5043201BA}"/>
              </a:ext>
            </a:extLst>
          </p:cNvPr>
          <p:cNvSpPr>
            <a:spLocks noGrp="1"/>
          </p:cNvSpPr>
          <p:nvPr>
            <p:ph type="title"/>
          </p:nvPr>
        </p:nvSpPr>
        <p:spPr/>
        <p:txBody>
          <a:bodyPr/>
          <a:lstStyle/>
          <a:p>
            <a:pPr lvl="0">
              <a:defRPr/>
            </a:pPr>
            <a:r>
              <a:rPr lang="en-US" b="0" cap="none" spc="0" noProof="0" dirty="0">
                <a:solidFill>
                  <a:srgbClr val="FFFFFF"/>
                </a:solidFill>
                <a:latin typeface="Averta Bold" pitchFamily="2" charset="77"/>
              </a:rPr>
              <a:t>Customer Casus Lettuce</a:t>
            </a:r>
            <a:br>
              <a:rPr lang="en-US" b="0" cap="none" spc="0" noProof="0" dirty="0">
                <a:solidFill>
                  <a:srgbClr val="FFFFFF"/>
                </a:solidFill>
                <a:latin typeface="Averta Bold" pitchFamily="2" charset="77"/>
              </a:rPr>
            </a:br>
            <a:endParaRPr lang="en-US" noProof="0" dirty="0"/>
          </a:p>
        </p:txBody>
      </p:sp>
      <p:sp>
        <p:nvSpPr>
          <p:cNvPr id="10" name="Tijdelijke aanduiding voor tekst 9">
            <a:extLst>
              <a:ext uri="{FF2B5EF4-FFF2-40B4-BE49-F238E27FC236}">
                <a16:creationId xmlns:a16="http://schemas.microsoft.com/office/drawing/2014/main" id="{B48B94DE-B03C-4F93-26A3-99049D64FDB6}"/>
              </a:ext>
            </a:extLst>
          </p:cNvPr>
          <p:cNvSpPr>
            <a:spLocks noGrp="1"/>
          </p:cNvSpPr>
          <p:nvPr>
            <p:ph type="body" sz="quarter" idx="10"/>
          </p:nvPr>
        </p:nvSpPr>
        <p:spPr/>
        <p:txBody>
          <a:bodyPr/>
          <a:lstStyle/>
          <a:p>
            <a:r>
              <a:rPr lang="en-US" b="0" noProof="0" dirty="0">
                <a:solidFill>
                  <a:srgbClr val="FFFFFF"/>
                </a:solidFill>
                <a:latin typeface="Averta Bold" pitchFamily="2" charset="77"/>
              </a:rPr>
              <a:t>BASF Vegetable Seeds, NL</a:t>
            </a:r>
            <a:endParaRPr lang="en-US" noProof="0" dirty="0"/>
          </a:p>
        </p:txBody>
      </p:sp>
    </p:spTree>
    <p:extLst>
      <p:ext uri="{BB962C8B-B14F-4D97-AF65-F5344CB8AC3E}">
        <p14:creationId xmlns:p14="http://schemas.microsoft.com/office/powerpoint/2010/main" val="3822336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donker, licht&#10;&#10;Automatisch gegenereerde beschrijving">
            <a:extLst>
              <a:ext uri="{FF2B5EF4-FFF2-40B4-BE49-F238E27FC236}">
                <a16:creationId xmlns:a16="http://schemas.microsoft.com/office/drawing/2014/main" id="{BDFF05AF-782E-4F3A-A08C-18ADF94F7B9B}"/>
              </a:ext>
            </a:extLst>
          </p:cNvPr>
          <p:cNvPicPr>
            <a:picLocks noChangeAspect="1"/>
          </p:cNvPicPr>
          <p:nvPr/>
        </p:nvPicPr>
        <p:blipFill rotWithShape="1">
          <a:blip r:embed="rId4">
            <a:extLst>
              <a:ext uri="{28A0092B-C50C-407E-A947-70E740481C1C}">
                <a14:useLocalDpi xmlns:a14="http://schemas.microsoft.com/office/drawing/2010/main" val="0"/>
              </a:ext>
            </a:extLst>
          </a:blip>
          <a:srcRect t="29791" b="30420"/>
          <a:stretch/>
        </p:blipFill>
        <p:spPr>
          <a:xfrm>
            <a:off x="20" y="1282"/>
            <a:ext cx="12191980" cy="6856718"/>
          </a:xfrm>
          <a:prstGeom prst="rect">
            <a:avLst/>
          </a:prstGeom>
        </p:spPr>
      </p:pic>
      <mc:AlternateContent xmlns:mc="http://schemas.openxmlformats.org/markup-compatibility/2006">
        <mc:Choice xmlns:am3d="http://schemas.microsoft.com/office/drawing/2017/model3d" Requires="am3d">
          <p:graphicFrame>
            <p:nvGraphicFramePr>
              <p:cNvPr id="6" name="3D-model 5" descr="Cup of Coffee">
                <a:extLst>
                  <a:ext uri="{FF2B5EF4-FFF2-40B4-BE49-F238E27FC236}">
                    <a16:creationId xmlns:a16="http://schemas.microsoft.com/office/drawing/2014/main" id="{1CD60DFD-BF42-48EA-A346-6FC048EECD64}"/>
                  </a:ext>
                </a:extLst>
              </p:cNvPr>
              <p:cNvGraphicFramePr>
                <a:graphicFrameLocks noChangeAspect="1"/>
              </p:cNvGraphicFramePr>
              <p:nvPr/>
            </p:nvGraphicFramePr>
            <p:xfrm>
              <a:off x="4300886" y="2500490"/>
              <a:ext cx="3590220" cy="1857011"/>
            </p:xfrm>
            <a:graphic>
              <a:graphicData uri="http://schemas.microsoft.com/office/drawing/2017/model3d">
                <am3d:model3d r:embed="rId5">
                  <am3d:spPr>
                    <a:xfrm>
                      <a:off x="0" y="0"/>
                      <a:ext cx="3590220" cy="1857011"/>
                    </a:xfrm>
                    <a:prstGeom prst="rect">
                      <a:avLst/>
                    </a:prstGeom>
                  </am3d:spPr>
                  <am3d:camera>
                    <am3d:pos x="0" y="0" z="69761059"/>
                    <am3d:up dx="0" dy="36000000" dz="0"/>
                    <am3d:lookAt x="0" y="0" z="0"/>
                    <am3d:perspective fov="2700000"/>
                  </am3d:camera>
                  <am3d:trans>
                    <am3d:meterPerModelUnit n="3075295" d="1000000"/>
                    <am3d:preTrans dx="-4026" dy="-8052338" dz="-1387"/>
                    <am3d:scale>
                      <am3d:sx n="1000000" d="1000000"/>
                      <am3d:sy n="1000000" d="1000000"/>
                      <am3d:sz n="1000000" d="1000000"/>
                    </am3d:scale>
                    <am3d:rot/>
                    <am3d:postTrans dx="0" dy="0" dz="0"/>
                  </am3d:trans>
                  <am3d:raster rName="Office3DRenderer" rVer="16.0.8326">
                    <am3d:blip r:embed="rId6"/>
                  </am3d:raster>
                  <am3d:objViewport viewportSz="541866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model 5" descr="Cup of Coffee">
                <a:extLst>
                  <a:ext uri="{FF2B5EF4-FFF2-40B4-BE49-F238E27FC236}">
                    <a16:creationId xmlns:a16="http://schemas.microsoft.com/office/drawing/2014/main" id="{1CD60DFD-BF42-48EA-A346-6FC048EECD64}"/>
                  </a:ext>
                </a:extLst>
              </p:cNvPr>
              <p:cNvPicPr>
                <a:picLocks noGrp="1" noRot="1" noChangeAspect="1" noMove="1" noResize="1" noEditPoints="1" noAdjustHandles="1" noChangeArrowheads="1" noChangeShapeType="1" noCrop="1"/>
              </p:cNvPicPr>
              <p:nvPr/>
            </p:nvPicPr>
            <p:blipFill>
              <a:blip r:embed="rId6"/>
              <a:stretch>
                <a:fillRect/>
              </a:stretch>
            </p:blipFill>
            <p:spPr>
              <a:xfrm>
                <a:off x="4300886" y="2500490"/>
                <a:ext cx="3590220" cy="1857011"/>
              </a:xfrm>
              <a:prstGeom prst="rect">
                <a:avLst/>
              </a:prstGeom>
            </p:spPr>
          </p:pic>
        </mc:Fallback>
      </mc:AlternateContent>
      <p:pic>
        <p:nvPicPr>
          <p:cNvPr id="15" name="Graphic 14">
            <a:extLst>
              <a:ext uri="{FF2B5EF4-FFF2-40B4-BE49-F238E27FC236}">
                <a16:creationId xmlns:a16="http://schemas.microsoft.com/office/drawing/2014/main" id="{97657887-53BB-4A46-A25D-30C83A64833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417822" y="3166475"/>
            <a:ext cx="1356348" cy="262520"/>
          </a:xfrm>
          <a:prstGeom prst="rect">
            <a:avLst/>
          </a:prstGeom>
        </p:spPr>
      </p:pic>
      <p:sp>
        <p:nvSpPr>
          <p:cNvPr id="2" name="Title 4">
            <a:extLst>
              <a:ext uri="{FF2B5EF4-FFF2-40B4-BE49-F238E27FC236}">
                <a16:creationId xmlns:a16="http://schemas.microsoft.com/office/drawing/2014/main" id="{86B1101F-70D1-9B58-1CF7-189EB415DD99}"/>
              </a:ext>
            </a:extLst>
          </p:cNvPr>
          <p:cNvSpPr txBox="1">
            <a:spLocks/>
          </p:cNvSpPr>
          <p:nvPr/>
        </p:nvSpPr>
        <p:spPr>
          <a:xfrm>
            <a:off x="506413" y="477838"/>
            <a:ext cx="11179175" cy="1325562"/>
          </a:xfrm>
          <a:prstGeom prst="rect">
            <a:avLst/>
          </a:prstGeom>
        </p:spPr>
        <p:txBody>
          <a:bodyPr/>
          <a:lstStyle>
            <a:lvl1pPr algn="l" defTabSz="914355" rtl="0" eaLnBrk="1" latinLnBrk="0" hangingPunct="1">
              <a:lnSpc>
                <a:spcPct val="90000"/>
              </a:lnSpc>
              <a:spcBef>
                <a:spcPct val="0"/>
              </a:spcBef>
              <a:buNone/>
              <a:defRPr sz="4400" kern="1200">
                <a:solidFill>
                  <a:schemeClr val="bg1"/>
                </a:solidFill>
                <a:latin typeface="Averta Bold" pitchFamily="2" charset="77"/>
                <a:ea typeface="+mj-ea"/>
                <a:cs typeface="+mj-cs"/>
              </a:defRPr>
            </a:lvl1pPr>
          </a:lstStyle>
          <a:p>
            <a:pPr marL="0" marR="0" lvl="0" indent="0" algn="l" defTabSz="914355" rtl="0" eaLnBrk="1" fontAlgn="auto" latinLnBrk="0" hangingPunct="1">
              <a:lnSpc>
                <a:spcPct val="90000"/>
              </a:lnSpc>
              <a:spcBef>
                <a:spcPct val="0"/>
              </a:spcBef>
              <a:spcAft>
                <a:spcPts val="0"/>
              </a:spcAft>
              <a:buClrTx/>
              <a:buSzTx/>
              <a:buFontTx/>
              <a:buNone/>
              <a:tabLst/>
              <a:defRPr/>
            </a:pPr>
            <a:r>
              <a:rPr lang="en-US" b="1" noProof="0" dirty="0">
                <a:solidFill>
                  <a:srgbClr val="FFFFFF"/>
                </a:solidFill>
                <a:latin typeface="+mj-lt"/>
                <a:ea typeface="等线 Light" panose="02010600030101010101" pitchFamily="2" charset="-122"/>
              </a:rPr>
              <a:t>Questions…? </a:t>
            </a:r>
          </a:p>
          <a:p>
            <a:pPr marL="0" marR="0" lvl="0" indent="0" algn="l" defTabSz="914355" rtl="0" eaLnBrk="1" fontAlgn="auto" latinLnBrk="0" hangingPunct="1">
              <a:lnSpc>
                <a:spcPct val="90000"/>
              </a:lnSpc>
              <a:spcBef>
                <a:spcPct val="0"/>
              </a:spcBef>
              <a:spcAft>
                <a:spcPts val="0"/>
              </a:spcAft>
              <a:buClrTx/>
              <a:buSzTx/>
              <a:buFontTx/>
              <a:buNone/>
              <a:tabLst/>
              <a:defRPr/>
            </a:pPr>
            <a:endParaRPr lang="en-US" noProof="0" dirty="0">
              <a:solidFill>
                <a:srgbClr val="FFFFFF"/>
              </a:solidFill>
              <a:ea typeface="等线 Light" panose="02010600030101010101" pitchFamily="2" charset="-122"/>
            </a:endParaRPr>
          </a:p>
          <a:p>
            <a:pPr marL="0" marR="0" lvl="0" indent="0" algn="l" defTabSz="914355" rtl="0" eaLnBrk="1" fontAlgn="auto" latinLnBrk="0" hangingPunct="1">
              <a:lnSpc>
                <a:spcPct val="90000"/>
              </a:lnSpc>
              <a:spcBef>
                <a:spcPct val="0"/>
              </a:spcBef>
              <a:spcAft>
                <a:spcPts val="0"/>
              </a:spcAft>
              <a:buClrTx/>
              <a:buSzTx/>
              <a:buFontTx/>
              <a:buNone/>
              <a:tabLst/>
              <a:defRPr/>
            </a:pPr>
            <a:endParaRPr lang="en-US" noProof="0" dirty="0">
              <a:solidFill>
                <a:srgbClr val="FFFFFF"/>
              </a:solidFill>
              <a:ea typeface="等线 Light" panose="02010600030101010101" pitchFamily="2" charset="-122"/>
            </a:endParaRPr>
          </a:p>
          <a:p>
            <a:pPr marL="0" marR="0" lvl="0" indent="0" algn="l" defTabSz="914355" rtl="0" eaLnBrk="1" fontAlgn="auto" latinLnBrk="0" hangingPunct="1">
              <a:lnSpc>
                <a:spcPct val="90000"/>
              </a:lnSpc>
              <a:spcBef>
                <a:spcPct val="0"/>
              </a:spcBef>
              <a:spcAft>
                <a:spcPts val="0"/>
              </a:spcAft>
              <a:buClrTx/>
              <a:buSzTx/>
              <a:buFontTx/>
              <a:buNone/>
              <a:tabLst/>
              <a:defRPr/>
            </a:pPr>
            <a:endParaRPr lang="en-US" noProof="0" dirty="0">
              <a:solidFill>
                <a:srgbClr val="FFFFFF"/>
              </a:solidFill>
              <a:ea typeface="等线 Light" panose="02010600030101010101" pitchFamily="2" charset="-122"/>
            </a:endParaRPr>
          </a:p>
          <a:p>
            <a:pPr marL="0" marR="0" lvl="0" indent="0" algn="l" defTabSz="914355" rtl="0" eaLnBrk="1" fontAlgn="auto" latinLnBrk="0" hangingPunct="1">
              <a:lnSpc>
                <a:spcPct val="90000"/>
              </a:lnSpc>
              <a:spcBef>
                <a:spcPct val="0"/>
              </a:spcBef>
              <a:spcAft>
                <a:spcPts val="0"/>
              </a:spcAft>
              <a:buClrTx/>
              <a:buSzTx/>
              <a:buFontTx/>
              <a:buNone/>
              <a:tabLst/>
              <a:defRPr/>
            </a:pPr>
            <a:endParaRPr lang="en-US" noProof="0" dirty="0">
              <a:solidFill>
                <a:srgbClr val="FFFFFF"/>
              </a:solidFill>
              <a:ea typeface="等线 Light" panose="02010600030101010101" pitchFamily="2" charset="-122"/>
            </a:endParaRPr>
          </a:p>
          <a:p>
            <a:pPr marL="0" marR="0" lvl="0" indent="0" algn="l" defTabSz="914355" rtl="0" eaLnBrk="1" fontAlgn="auto" latinLnBrk="0" hangingPunct="1">
              <a:lnSpc>
                <a:spcPct val="90000"/>
              </a:lnSpc>
              <a:spcBef>
                <a:spcPct val="0"/>
              </a:spcBef>
              <a:spcAft>
                <a:spcPts val="0"/>
              </a:spcAft>
              <a:buClrTx/>
              <a:buSzTx/>
              <a:buFontTx/>
              <a:buNone/>
              <a:tabLst/>
              <a:defRPr/>
            </a:pPr>
            <a:endParaRPr lang="en-US" noProof="0" dirty="0">
              <a:solidFill>
                <a:srgbClr val="FFFFFF"/>
              </a:solidFill>
              <a:ea typeface="等线 Light" panose="02010600030101010101" pitchFamily="2" charset="-122"/>
            </a:endParaRPr>
          </a:p>
          <a:p>
            <a:pPr marL="0" marR="0" lvl="0" indent="0" algn="l" defTabSz="914355" rtl="0" eaLnBrk="1" fontAlgn="auto" latinLnBrk="0" hangingPunct="1">
              <a:lnSpc>
                <a:spcPct val="90000"/>
              </a:lnSpc>
              <a:spcBef>
                <a:spcPct val="0"/>
              </a:spcBef>
              <a:spcAft>
                <a:spcPts val="0"/>
              </a:spcAft>
              <a:buClrTx/>
              <a:buSzTx/>
              <a:buFontTx/>
              <a:buNone/>
              <a:tabLst/>
              <a:defRPr/>
            </a:pPr>
            <a:endParaRPr lang="en-US" noProof="0" dirty="0">
              <a:solidFill>
                <a:srgbClr val="FFFFFF"/>
              </a:solidFill>
              <a:ea typeface="等线 Light" panose="02010600030101010101" pitchFamily="2" charset="-122"/>
            </a:endParaRPr>
          </a:p>
          <a:p>
            <a:pPr marL="0" marR="0" lvl="0" indent="0" algn="l" defTabSz="914355" rtl="0" eaLnBrk="1" fontAlgn="auto" latinLnBrk="0" hangingPunct="1">
              <a:lnSpc>
                <a:spcPct val="90000"/>
              </a:lnSpc>
              <a:spcBef>
                <a:spcPct val="0"/>
              </a:spcBef>
              <a:spcAft>
                <a:spcPts val="0"/>
              </a:spcAft>
              <a:buClrTx/>
              <a:buSzTx/>
              <a:buFontTx/>
              <a:buNone/>
              <a:tabLst/>
              <a:defRPr/>
            </a:pPr>
            <a:endParaRPr lang="en-US" noProof="0" dirty="0">
              <a:solidFill>
                <a:srgbClr val="FFFFFF"/>
              </a:solidFill>
              <a:ea typeface="等线 Light" panose="02010600030101010101" pitchFamily="2" charset="-122"/>
            </a:endParaRPr>
          </a:p>
        </p:txBody>
      </p:sp>
      <p:pic>
        <p:nvPicPr>
          <p:cNvPr id="3" name="Graphic 2">
            <a:extLst>
              <a:ext uri="{FF2B5EF4-FFF2-40B4-BE49-F238E27FC236}">
                <a16:creationId xmlns:a16="http://schemas.microsoft.com/office/drawing/2014/main" id="{CA7234D3-A670-EB58-446F-B1588A12BE1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59522" y="6196556"/>
            <a:ext cx="1913479" cy="367211"/>
          </a:xfrm>
          <a:prstGeom prst="rect">
            <a:avLst/>
          </a:prstGeom>
        </p:spPr>
      </p:pic>
    </p:spTree>
    <p:extLst>
      <p:ext uri="{BB962C8B-B14F-4D97-AF65-F5344CB8AC3E}">
        <p14:creationId xmlns:p14="http://schemas.microsoft.com/office/powerpoint/2010/main" val="236319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entr" presetSubtype="12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additive="sum">
                                        <p:cTn id="8" dur="1000" fill="hold"/>
                                        <p:tgtEl>
                                          <p:spTgt spid="6"/>
                                        </p:tgtEl>
                                        <p:attrNameLst>
                                          <p:attrName>3d.view.rotation.y</p:attrName>
                                        </p:attrNameLst>
                                      </p:cBhvr>
                                      <p:tavLst>
                                        <p:tav tm="0">
                                          <p:val>
                                            <p:fltVal val="-40"/>
                                          </p:val>
                                        </p:tav>
                                        <p:tav tm="3330">
                                          <p:val>
                                            <p:fltVal val="-39.8698"/>
                                          </p:val>
                                        </p:tav>
                                        <p:tav tm="6660">
                                          <p:val>
                                            <p:fltVal val="-39.4913"/>
                                          </p:val>
                                        </p:tav>
                                        <p:tav tm="9990">
                                          <p:val>
                                            <p:fltVal val="-38.8821"/>
                                          </p:val>
                                        </p:tav>
                                        <p:tav tm="13320">
                                          <p:val>
                                            <p:fltVal val="-38.0599"/>
                                          </p:val>
                                        </p:tav>
                                        <p:tav tm="16650">
                                          <p:val>
                                            <p:fltVal val="-37.0425"/>
                                          </p:val>
                                        </p:tav>
                                        <p:tav tm="19970">
                                          <p:val>
                                            <p:fltVal val="-35.8515"/>
                                          </p:val>
                                        </p:tav>
                                        <p:tav tm="23290">
                                          <p:val>
                                            <p:fltVal val="-34.5015"/>
                                          </p:val>
                                        </p:tav>
                                        <p:tav tm="26620">
                                          <p:val>
                                            <p:fltVal val="-33.0055"/>
                                          </p:val>
                                        </p:tav>
                                        <p:tav tm="29950">
                                          <p:val>
                                            <p:fltVal val="-31.3851"/>
                                          </p:val>
                                        </p:tav>
                                        <p:tav tm="33280">
                                          <p:val>
                                            <p:fltVal val="-29.658"/>
                                          </p:val>
                                        </p:tav>
                                        <p:tav tm="36610">
                                          <p:val>
                                            <p:fltVal val="-27.8419"/>
                                          </p:val>
                                        </p:tav>
                                        <p:tav tm="39940">
                                          <p:val>
                                            <p:fltVal val="-25.9545"/>
                                          </p:val>
                                        </p:tav>
                                        <p:tav tm="43270">
                                          <p:val>
                                            <p:fltVal val="-24.0136"/>
                                          </p:val>
                                        </p:tav>
                                        <p:tav tm="46600">
                                          <p:val>
                                            <p:fltVal val="-22.0368"/>
                                          </p:val>
                                        </p:tav>
                                        <p:tav tm="49930">
                                          <p:val>
                                            <p:fltVal val="-20.0419"/>
                                          </p:val>
                                        </p:tav>
                                        <p:tav tm="53250">
                                          <p:val>
                                            <p:fltVal val="-18.0527"/>
                                          </p:val>
                                        </p:tav>
                                        <p:tav tm="56580">
                                          <p:val>
                                            <p:fltVal val="-16.0747"/>
                                          </p:val>
                                        </p:tav>
                                        <p:tav tm="59900">
                                          <p:val>
                                            <p:fltVal val="-14.1376"/>
                                          </p:val>
                                        </p:tav>
                                        <p:tav tm="63220">
                                          <p:val>
                                            <p:fltVal val="-12.2528"/>
                                          </p:val>
                                        </p:tav>
                                        <p:tav tm="66540">
                                          <p:val>
                                            <p:fltVal val="-10.4379"/>
                                          </p:val>
                                        </p:tav>
                                        <p:tav tm="69870">
                                          <p:val>
                                            <p:fltVal val="-8.7056"/>
                                          </p:val>
                                        </p:tav>
                                        <p:tav tm="73190">
                                          <p:val>
                                            <p:fltVal val="-7.0836"/>
                                          </p:val>
                                        </p:tav>
                                        <p:tav tm="76510">
                                          <p:val>
                                            <p:fltVal val="-5.5844"/>
                                          </p:val>
                                        </p:tav>
                                        <p:tav tm="79830">
                                          <p:val>
                                            <p:fltVal val="-4.2254"/>
                                          </p:val>
                                        </p:tav>
                                        <p:tav tm="83160">
                                          <p:val>
                                            <p:fltVal val="-3.0209"/>
                                          </p:val>
                                        </p:tav>
                                        <p:tav tm="86480">
                                          <p:val>
                                            <p:fltVal val="-1.9957"/>
                                          </p:val>
                                        </p:tav>
                                        <p:tav tm="89800">
                                          <p:val>
                                            <p:fltVal val="-1.1635"/>
                                          </p:val>
                                        </p:tav>
                                        <p:tav tm="93120">
                                          <p:val>
                                            <p:fltVal val="-0.5419"/>
                                          </p:val>
                                        </p:tav>
                                        <p:tav tm="96450">
                                          <p:val>
                                            <p:fltVal val="-0.1476"/>
                                          </p:val>
                                        </p:tav>
                                        <p:tav tm="100000">
                                          <p:val>
                                            <p:fltVal val="0"/>
                                          </p:val>
                                        </p:tav>
                                      </p:tavLst>
                                    </p:anim>
                                    <p:anim calcmode="lin" valueType="num">
                                      <p:cBhvr additive="mult">
                                        <p:cTn id="9" dur="1000" fill="hold"/>
                                        <p:tgtEl>
                                          <p:spTgt spid="6"/>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1000" fill="hold"/>
                                        <p:tgtEl>
                                          <p:spTgt spid="6"/>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1000" fill="hold"/>
                                        <p:tgtEl>
                                          <p:spTgt spid="6"/>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12" fill="hold">
                            <p:stCondLst>
                              <p:cond delay="1000"/>
                            </p:stCondLst>
                            <p:childTnLst>
                              <p:par>
                                <p:cTn id="13" presetID="39" presetClass="emph" presetSubtype="2" fill="hold" nodeType="afterEffect">
                                  <p:stCondLst>
                                    <p:cond delay="0"/>
                                  </p:stCondLst>
                                  <p:childTnLst>
                                    <p:anim calcmode="lin" valueType="num">
                                      <p:cBhvr additive="sum">
                                        <p:cTn id="14" dur="2000" fill="hold"/>
                                        <p:tgtEl>
                                          <p:spTgt spid="6"/>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15" dur="2000" fill="hold"/>
                                        <p:tgtEl>
                                          <p:spTgt spid="6"/>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16" dur="2000" fill="hold"/>
                                        <p:tgtEl>
                                          <p:spTgt spid="6"/>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7" dur="2000" fill="hold"/>
                                        <p:tgtEl>
                                          <p:spTgt spid="6"/>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8" dur="2000" fill="hold"/>
                                        <p:tgtEl>
                                          <p:spTgt spid="6"/>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par>
                          <p:cTn id="19" fill="hold">
                            <p:stCondLst>
                              <p:cond delay="3000"/>
                            </p:stCondLst>
                            <p:childTnLst>
                              <p:par>
                                <p:cTn id="20" presetID="6" presetClass="entr" presetSubtype="16"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82A4B-AD94-D757-5C0B-D0E3B9E162C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0B9DB23-9EA6-AA2D-C854-572569AFC047}"/>
              </a:ext>
            </a:extLst>
          </p:cNvPr>
          <p:cNvSpPr>
            <a:spLocks noGrp="1"/>
          </p:cNvSpPr>
          <p:nvPr>
            <p:ph type="title"/>
          </p:nvPr>
        </p:nvSpPr>
        <p:spPr/>
        <p:txBody>
          <a:bodyPr/>
          <a:lstStyle/>
          <a:p>
            <a:pPr algn="l"/>
            <a:r>
              <a:rPr lang="en-US" noProof="0" dirty="0">
                <a:solidFill>
                  <a:srgbClr val="EC1C24"/>
                </a:solidFill>
              </a:rPr>
              <a:t>The future of growing crops </a:t>
            </a:r>
            <a:br>
              <a:rPr lang="en-US" noProof="0" dirty="0">
                <a:solidFill>
                  <a:srgbClr val="EC1C24"/>
                </a:solidFill>
              </a:rPr>
            </a:br>
            <a:r>
              <a:rPr lang="en-US" noProof="0" dirty="0">
                <a:solidFill>
                  <a:srgbClr val="EC1C24"/>
                </a:solidFill>
              </a:rPr>
              <a:t>is </a:t>
            </a:r>
            <a:r>
              <a:rPr lang="en-US" noProof="0" dirty="0" err="1">
                <a:solidFill>
                  <a:srgbClr val="EC1C24"/>
                </a:solidFill>
              </a:rPr>
              <a:t>datA</a:t>
            </a:r>
            <a:r>
              <a:rPr lang="en-US" noProof="0" dirty="0">
                <a:solidFill>
                  <a:srgbClr val="EC1C24"/>
                </a:solidFill>
              </a:rPr>
              <a:t> driven growing </a:t>
            </a:r>
          </a:p>
        </p:txBody>
      </p:sp>
      <p:sp>
        <p:nvSpPr>
          <p:cNvPr id="3" name="Tijdelijke aanduiding voor tekst 2">
            <a:extLst>
              <a:ext uri="{FF2B5EF4-FFF2-40B4-BE49-F238E27FC236}">
                <a16:creationId xmlns:a16="http://schemas.microsoft.com/office/drawing/2014/main" id="{B4BC2AD7-92FD-BAC1-66DC-34658B0BC2F6}"/>
              </a:ext>
            </a:extLst>
          </p:cNvPr>
          <p:cNvSpPr>
            <a:spLocks noGrp="1"/>
          </p:cNvSpPr>
          <p:nvPr>
            <p:ph type="body" sz="quarter" idx="10"/>
          </p:nvPr>
        </p:nvSpPr>
        <p:spPr>
          <a:xfrm>
            <a:off x="814388" y="1877529"/>
            <a:ext cx="10558462" cy="307777"/>
          </a:xfrm>
        </p:spPr>
        <p:txBody>
          <a:bodyPr/>
          <a:lstStyle/>
          <a:p>
            <a:pPr algn="l"/>
            <a:r>
              <a:rPr lang="en-US" noProof="0" dirty="0"/>
              <a:t>Is AI the solution for everything?</a:t>
            </a:r>
          </a:p>
        </p:txBody>
      </p:sp>
      <p:pic>
        <p:nvPicPr>
          <p:cNvPr id="6" name="Graphic 5">
            <a:extLst>
              <a:ext uri="{FF2B5EF4-FFF2-40B4-BE49-F238E27FC236}">
                <a16:creationId xmlns:a16="http://schemas.microsoft.com/office/drawing/2014/main" id="{AB583309-898D-ED55-39AE-0FA3E90A8424}"/>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0" y="6653835"/>
            <a:ext cx="12192000" cy="204165"/>
          </a:xfrm>
          <a:prstGeom prst="rect">
            <a:avLst/>
          </a:prstGeom>
        </p:spPr>
      </p:pic>
      <p:pic>
        <p:nvPicPr>
          <p:cNvPr id="8" name="Afbeelding 7">
            <a:extLst>
              <a:ext uri="{FF2B5EF4-FFF2-40B4-BE49-F238E27FC236}">
                <a16:creationId xmlns:a16="http://schemas.microsoft.com/office/drawing/2014/main" id="{AEB58319-74AC-2911-B423-BC311E203B78}"/>
              </a:ext>
            </a:extLst>
          </p:cNvPr>
          <p:cNvPicPr>
            <a:picLocks noChangeAspect="1"/>
          </p:cNvPicPr>
          <p:nvPr/>
        </p:nvPicPr>
        <p:blipFill>
          <a:blip r:embed="rId4"/>
          <a:stretch>
            <a:fillRect/>
          </a:stretch>
        </p:blipFill>
        <p:spPr>
          <a:xfrm>
            <a:off x="697212" y="2430423"/>
            <a:ext cx="5297399" cy="1365200"/>
          </a:xfrm>
          <a:prstGeom prst="rect">
            <a:avLst/>
          </a:prstGeom>
        </p:spPr>
      </p:pic>
      <p:pic>
        <p:nvPicPr>
          <p:cNvPr id="10" name="Afbeelding 9">
            <a:extLst>
              <a:ext uri="{FF2B5EF4-FFF2-40B4-BE49-F238E27FC236}">
                <a16:creationId xmlns:a16="http://schemas.microsoft.com/office/drawing/2014/main" id="{D2390DD8-EF9E-665F-1C5A-9E25A94DE9FA}"/>
              </a:ext>
            </a:extLst>
          </p:cNvPr>
          <p:cNvPicPr>
            <a:picLocks noChangeAspect="1"/>
          </p:cNvPicPr>
          <p:nvPr/>
        </p:nvPicPr>
        <p:blipFill>
          <a:blip r:embed="rId5"/>
          <a:stretch>
            <a:fillRect/>
          </a:stretch>
        </p:blipFill>
        <p:spPr>
          <a:xfrm>
            <a:off x="2698900" y="3195084"/>
            <a:ext cx="5991225" cy="1933575"/>
          </a:xfrm>
          <a:prstGeom prst="rect">
            <a:avLst/>
          </a:prstGeom>
        </p:spPr>
      </p:pic>
      <p:pic>
        <p:nvPicPr>
          <p:cNvPr id="12" name="Afbeelding 11">
            <a:extLst>
              <a:ext uri="{FF2B5EF4-FFF2-40B4-BE49-F238E27FC236}">
                <a16:creationId xmlns:a16="http://schemas.microsoft.com/office/drawing/2014/main" id="{2AAB665C-3EBB-60F3-6D57-59AE395D2FF5}"/>
              </a:ext>
            </a:extLst>
          </p:cNvPr>
          <p:cNvPicPr>
            <a:picLocks noChangeAspect="1"/>
          </p:cNvPicPr>
          <p:nvPr/>
        </p:nvPicPr>
        <p:blipFill>
          <a:blip r:embed="rId6"/>
          <a:stretch>
            <a:fillRect/>
          </a:stretch>
        </p:blipFill>
        <p:spPr>
          <a:xfrm>
            <a:off x="697212" y="4528119"/>
            <a:ext cx="6076950" cy="1876425"/>
          </a:xfrm>
          <a:prstGeom prst="rect">
            <a:avLst/>
          </a:prstGeom>
        </p:spPr>
      </p:pic>
      <p:pic>
        <p:nvPicPr>
          <p:cNvPr id="5" name="Afbeelding 4">
            <a:extLst>
              <a:ext uri="{FF2B5EF4-FFF2-40B4-BE49-F238E27FC236}">
                <a16:creationId xmlns:a16="http://schemas.microsoft.com/office/drawing/2014/main" id="{F891B712-C2BA-1C6B-B143-644AB9E5C54A}"/>
              </a:ext>
            </a:extLst>
          </p:cNvPr>
          <p:cNvPicPr>
            <a:picLocks noChangeAspect="1"/>
          </p:cNvPicPr>
          <p:nvPr/>
        </p:nvPicPr>
        <p:blipFill>
          <a:blip r:embed="rId7"/>
          <a:stretch>
            <a:fillRect/>
          </a:stretch>
        </p:blipFill>
        <p:spPr>
          <a:xfrm>
            <a:off x="9107786" y="422936"/>
            <a:ext cx="2927229" cy="4390844"/>
          </a:xfrm>
          <a:prstGeom prst="roundRect">
            <a:avLst>
              <a:gd name="adj" fmla="val 5278"/>
            </a:avLst>
          </a:prstGeom>
        </p:spPr>
      </p:pic>
    </p:spTree>
    <p:extLst>
      <p:ext uri="{BB962C8B-B14F-4D97-AF65-F5344CB8AC3E}">
        <p14:creationId xmlns:p14="http://schemas.microsoft.com/office/powerpoint/2010/main" val="239329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C5316-A478-2B0D-2C8E-1B5225FCC15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597D1AF-1DA1-F3DF-A4A5-2A1629B026D2}"/>
              </a:ext>
            </a:extLst>
          </p:cNvPr>
          <p:cNvSpPr>
            <a:spLocks noGrp="1"/>
          </p:cNvSpPr>
          <p:nvPr>
            <p:ph type="title"/>
          </p:nvPr>
        </p:nvSpPr>
        <p:spPr/>
        <p:txBody>
          <a:bodyPr/>
          <a:lstStyle/>
          <a:p>
            <a:pPr algn="l"/>
            <a:r>
              <a:rPr lang="en-US" noProof="0" dirty="0">
                <a:solidFill>
                  <a:srgbClr val="EC1C24"/>
                </a:solidFill>
              </a:rPr>
              <a:t>Autonomous greenhouse challenge</a:t>
            </a:r>
          </a:p>
        </p:txBody>
      </p:sp>
      <p:pic>
        <p:nvPicPr>
          <p:cNvPr id="8" name="Graphic 7">
            <a:extLst>
              <a:ext uri="{FF2B5EF4-FFF2-40B4-BE49-F238E27FC236}">
                <a16:creationId xmlns:a16="http://schemas.microsoft.com/office/drawing/2014/main" id="{3E92E052-B158-F30F-6779-91403A47332D}"/>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0" y="6653835"/>
            <a:ext cx="12192000" cy="204165"/>
          </a:xfrm>
          <a:prstGeom prst="rect">
            <a:avLst/>
          </a:prstGeom>
        </p:spPr>
      </p:pic>
      <p:sp>
        <p:nvSpPr>
          <p:cNvPr id="7" name="Tekstvak 6">
            <a:extLst>
              <a:ext uri="{FF2B5EF4-FFF2-40B4-BE49-F238E27FC236}">
                <a16:creationId xmlns:a16="http://schemas.microsoft.com/office/drawing/2014/main" id="{3096E474-E762-B029-F151-8FF3E660E020}"/>
              </a:ext>
            </a:extLst>
          </p:cNvPr>
          <p:cNvSpPr txBox="1"/>
          <p:nvPr/>
        </p:nvSpPr>
        <p:spPr>
          <a:xfrm>
            <a:off x="716578" y="1409833"/>
            <a:ext cx="9471802" cy="646331"/>
          </a:xfrm>
          <a:prstGeom prst="rect">
            <a:avLst/>
          </a:prstGeom>
          <a:noFill/>
        </p:spPr>
        <p:txBody>
          <a:bodyPr wrap="square" rtlCol="0">
            <a:spAutoFit/>
          </a:bodyPr>
          <a:lstStyle/>
          <a:p>
            <a:r>
              <a:rPr lang="en-US" b="1" noProof="0" dirty="0">
                <a:latin typeface="Titillium Web" panose="00000500000000000000" pitchFamily="2" charset="0"/>
              </a:rPr>
              <a:t>In 2020 Hoogendoorn competed in the Autonomous Greenhouse Challenge where they grew Cherry tomatoes at Wageningen University, against six other teams</a:t>
            </a:r>
          </a:p>
        </p:txBody>
      </p:sp>
      <p:pic>
        <p:nvPicPr>
          <p:cNvPr id="3" name="Picture 2" descr="Autonomous Greenhouses International Challenge (@AutoGreenhouses) | Twitter">
            <a:extLst>
              <a:ext uri="{FF2B5EF4-FFF2-40B4-BE49-F238E27FC236}">
                <a16:creationId xmlns:a16="http://schemas.microsoft.com/office/drawing/2014/main" id="{68C060FC-FA40-9221-B189-5EC2A2C331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8091" y="58306"/>
            <a:ext cx="1733909" cy="1733909"/>
          </a:xfrm>
          <a:prstGeom prst="rect">
            <a:avLst/>
          </a:prstGeom>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004D630B-78F4-2EC5-BF73-E233AD94A195}"/>
              </a:ext>
            </a:extLst>
          </p:cNvPr>
          <p:cNvSpPr txBox="1"/>
          <p:nvPr/>
        </p:nvSpPr>
        <p:spPr>
          <a:xfrm>
            <a:off x="713703" y="2284147"/>
            <a:ext cx="7493430" cy="369332"/>
          </a:xfrm>
          <a:prstGeom prst="rect">
            <a:avLst/>
          </a:prstGeom>
          <a:noFill/>
        </p:spPr>
        <p:txBody>
          <a:bodyPr wrap="square" rtlCol="0">
            <a:spAutoFit/>
          </a:bodyPr>
          <a:lstStyle/>
          <a:p>
            <a:pPr marL="285750" indent="-285750">
              <a:buFont typeface="Arial" panose="020B0604020202020204" pitchFamily="34" charset="0"/>
              <a:buChar char="•"/>
            </a:pPr>
            <a:r>
              <a:rPr lang="en-US" b="1" noProof="0" dirty="0">
                <a:latin typeface="Titillium Web" panose="00000500000000000000" pitchFamily="2" charset="0"/>
              </a:rPr>
              <a:t>Rules: 	</a:t>
            </a:r>
            <a:r>
              <a:rPr lang="en-US" noProof="0" dirty="0">
                <a:latin typeface="Titillium Web" panose="00000500000000000000" pitchFamily="2" charset="0"/>
              </a:rPr>
              <a:t>Teams were physically </a:t>
            </a:r>
            <a:r>
              <a:rPr lang="en-US" b="1" noProof="0" dirty="0">
                <a:latin typeface="Titillium Web" panose="00000500000000000000" pitchFamily="2" charset="0"/>
              </a:rPr>
              <a:t>not allowed </a:t>
            </a:r>
            <a:r>
              <a:rPr lang="en-US" noProof="0" dirty="0">
                <a:latin typeface="Titillium Web" panose="00000500000000000000" pitchFamily="2" charset="0"/>
              </a:rPr>
              <a:t>in the greenhouse </a:t>
            </a:r>
            <a:r>
              <a:rPr lang="en-US" b="1" noProof="0" dirty="0">
                <a:latin typeface="Titillium Web" panose="00000500000000000000" pitchFamily="2" charset="0"/>
              </a:rPr>
              <a:t> </a:t>
            </a:r>
          </a:p>
        </p:txBody>
      </p:sp>
      <p:sp>
        <p:nvSpPr>
          <p:cNvPr id="11" name="Tekstvak 10">
            <a:extLst>
              <a:ext uri="{FF2B5EF4-FFF2-40B4-BE49-F238E27FC236}">
                <a16:creationId xmlns:a16="http://schemas.microsoft.com/office/drawing/2014/main" id="{A9D9F7F5-C2C9-1CD0-D6C2-C6A1C15B14CE}"/>
              </a:ext>
            </a:extLst>
          </p:cNvPr>
          <p:cNvSpPr txBox="1"/>
          <p:nvPr/>
        </p:nvSpPr>
        <p:spPr>
          <a:xfrm>
            <a:off x="713702" y="2701104"/>
            <a:ext cx="8458873" cy="646331"/>
          </a:xfrm>
          <a:prstGeom prst="rect">
            <a:avLst/>
          </a:prstGeom>
          <a:noFill/>
        </p:spPr>
        <p:txBody>
          <a:bodyPr wrap="square" rtlCol="0">
            <a:spAutoFit/>
          </a:bodyPr>
          <a:lstStyle/>
          <a:p>
            <a:pPr marL="285750" indent="-285750">
              <a:buFont typeface="Arial" panose="020B0604020202020204" pitchFamily="34" charset="0"/>
              <a:buChar char="•"/>
            </a:pPr>
            <a:r>
              <a:rPr lang="en-US" b="1" noProof="0" dirty="0">
                <a:latin typeface="Titillium Web" panose="00000500000000000000" pitchFamily="2" charset="0"/>
              </a:rPr>
              <a:t>Target: 	</a:t>
            </a:r>
            <a:r>
              <a:rPr lang="en-US" noProof="0" dirty="0">
                <a:latin typeface="Titillium Web" panose="00000500000000000000" pitchFamily="2" charset="0"/>
              </a:rPr>
              <a:t>Maximizing net profit (yield x quality - raw material/energy costs) 			during a six-month growing period</a:t>
            </a:r>
          </a:p>
        </p:txBody>
      </p:sp>
      <p:sp>
        <p:nvSpPr>
          <p:cNvPr id="12" name="Tekstvak 11">
            <a:extLst>
              <a:ext uri="{FF2B5EF4-FFF2-40B4-BE49-F238E27FC236}">
                <a16:creationId xmlns:a16="http://schemas.microsoft.com/office/drawing/2014/main" id="{7891C7E6-CCA2-BF39-E178-826EEF537B0D}"/>
              </a:ext>
            </a:extLst>
          </p:cNvPr>
          <p:cNvSpPr txBox="1"/>
          <p:nvPr/>
        </p:nvSpPr>
        <p:spPr>
          <a:xfrm>
            <a:off x="719456" y="3425001"/>
            <a:ext cx="11301094" cy="923330"/>
          </a:xfrm>
          <a:prstGeom prst="rect">
            <a:avLst/>
          </a:prstGeom>
          <a:noFill/>
        </p:spPr>
        <p:txBody>
          <a:bodyPr wrap="square" rtlCol="0">
            <a:spAutoFit/>
          </a:bodyPr>
          <a:lstStyle/>
          <a:p>
            <a:pPr marL="285750" indent="-285750">
              <a:buFont typeface="Arial" panose="020B0604020202020204" pitchFamily="34" charset="0"/>
              <a:buChar char="•"/>
            </a:pPr>
            <a:r>
              <a:rPr lang="en-US" b="1" noProof="0" dirty="0">
                <a:latin typeface="Titillium Web" panose="00000500000000000000" pitchFamily="2" charset="0"/>
              </a:rPr>
              <a:t>Judging:   	</a:t>
            </a:r>
            <a:r>
              <a:rPr lang="en-US" noProof="0" dirty="0">
                <a:latin typeface="Titillium Web" panose="00000500000000000000" pitchFamily="2" charset="0"/>
              </a:rPr>
              <a:t>50% Net profit: </a:t>
            </a:r>
            <a:r>
              <a:rPr lang="en-US" b="1" noProof="0" dirty="0">
                <a:latin typeface="Titillium Web" panose="00000500000000000000" pitchFamily="2" charset="0"/>
              </a:rPr>
              <a:t>Highest</a:t>
            </a:r>
            <a:r>
              <a:rPr lang="en-US" noProof="0" dirty="0">
                <a:latin typeface="Titillium Web" panose="00000500000000000000" pitchFamily="2" charset="0"/>
              </a:rPr>
              <a:t> </a:t>
            </a:r>
            <a:r>
              <a:rPr lang="en-US" b="1" noProof="0" dirty="0">
                <a:latin typeface="Titillium Web" panose="00000500000000000000" pitchFamily="2" charset="0"/>
              </a:rPr>
              <a:t>production</a:t>
            </a:r>
            <a:r>
              <a:rPr lang="en-US" noProof="0" dirty="0">
                <a:latin typeface="Titillium Web" panose="00000500000000000000" pitchFamily="2" charset="0"/>
              </a:rPr>
              <a:t> and quality at the </a:t>
            </a:r>
            <a:r>
              <a:rPr lang="en-US" b="1" noProof="0" dirty="0">
                <a:latin typeface="Titillium Web" panose="00000500000000000000" pitchFamily="2" charset="0"/>
              </a:rPr>
              <a:t>lowest costs                                                                                                                                                                                                </a:t>
            </a:r>
            <a:r>
              <a:rPr lang="en-US" b="1" noProof="0" dirty="0">
                <a:solidFill>
                  <a:srgbClr val="FFFFFF"/>
                </a:solidFill>
                <a:latin typeface="Titillium Web" panose="00000500000000000000" pitchFamily="2" charset="0"/>
              </a:rPr>
              <a:t>. </a:t>
            </a:r>
            <a:r>
              <a:rPr lang="en-US" b="1" noProof="0" dirty="0">
                <a:latin typeface="Titillium Web" panose="00000500000000000000" pitchFamily="2" charset="0"/>
              </a:rPr>
              <a:t>                 	</a:t>
            </a:r>
            <a:r>
              <a:rPr lang="en-US" noProof="0" dirty="0">
                <a:latin typeface="Titillium Web" panose="00000500000000000000" pitchFamily="2" charset="0"/>
              </a:rPr>
              <a:t>30% </a:t>
            </a:r>
            <a:r>
              <a:rPr lang="en-US" b="1" noProof="0" dirty="0">
                <a:latin typeface="Titillium Web" panose="00000500000000000000" pitchFamily="2" charset="0"/>
              </a:rPr>
              <a:t>AI strategy </a:t>
            </a:r>
            <a:r>
              <a:rPr lang="en-US" noProof="0" dirty="0">
                <a:latin typeface="Titillium Web" panose="00000500000000000000" pitchFamily="2" charset="0"/>
              </a:rPr>
              <a:t>and Innovation: The robustness, scalability, and novelty of </a:t>
            </a:r>
            <a:r>
              <a:rPr lang="en-US" b="1" noProof="0" dirty="0">
                <a:latin typeface="Titillium Web" panose="00000500000000000000" pitchFamily="2" charset="0"/>
              </a:rPr>
              <a:t>the algorithm used</a:t>
            </a:r>
            <a:r>
              <a:rPr lang="en-US" noProof="0" dirty="0">
                <a:latin typeface="Titillium Web" panose="00000500000000000000" pitchFamily="2" charset="0"/>
              </a:rPr>
              <a:t>.</a:t>
            </a:r>
          </a:p>
          <a:p>
            <a:r>
              <a:rPr lang="en-US" noProof="0" dirty="0">
                <a:solidFill>
                  <a:srgbClr val="FFFFFF"/>
                </a:solidFill>
                <a:latin typeface="Titillium Web" panose="00000500000000000000" pitchFamily="2" charset="0"/>
              </a:rPr>
              <a:t>. </a:t>
            </a:r>
            <a:r>
              <a:rPr lang="en-US" noProof="0" dirty="0">
                <a:latin typeface="Titillium Web" panose="00000500000000000000" pitchFamily="2" charset="0"/>
              </a:rPr>
              <a:t>                       	20% </a:t>
            </a:r>
            <a:r>
              <a:rPr lang="en-US" b="1" noProof="0" dirty="0">
                <a:latin typeface="Titillium Web" panose="00000500000000000000" pitchFamily="2" charset="0"/>
              </a:rPr>
              <a:t>Sustainability</a:t>
            </a:r>
            <a:r>
              <a:rPr lang="en-US" noProof="0" dirty="0">
                <a:latin typeface="Titillium Web" panose="00000500000000000000" pitchFamily="2" charset="0"/>
              </a:rPr>
              <a:t>: Efficient use of energy, water and CO</a:t>
            </a:r>
            <a:r>
              <a:rPr lang="en-US" sz="1400" baseline="-25000" noProof="0" dirty="0">
                <a:latin typeface="Titillium Web" panose="00000500000000000000" pitchFamily="2" charset="0"/>
              </a:rPr>
              <a:t>2</a:t>
            </a:r>
          </a:p>
        </p:txBody>
      </p:sp>
      <p:pic>
        <p:nvPicPr>
          <p:cNvPr id="14" name="Tijdelijke aanduiding voor inhoud 4" descr="Afbeelding met tekst, lucht, gras, weg&#10;&#10;Automatisch gegenereerde beschrijving">
            <a:extLst>
              <a:ext uri="{FF2B5EF4-FFF2-40B4-BE49-F238E27FC236}">
                <a16:creationId xmlns:a16="http://schemas.microsoft.com/office/drawing/2014/main" id="{09DF3205-EE34-081A-CC4E-9EB74DE67E96}"/>
              </a:ext>
            </a:extLst>
          </p:cNvPr>
          <p:cNvPicPr>
            <a:picLocks noChangeAspect="1"/>
          </p:cNvPicPr>
          <p:nvPr/>
        </p:nvPicPr>
        <p:blipFill>
          <a:blip r:embed="rId5">
            <a:extLst>
              <a:ext uri="{28A0092B-C50C-407E-A947-70E740481C1C}">
                <a14:useLocalDpi xmlns:a14="http://schemas.microsoft.com/office/drawing/2010/main" val="0"/>
              </a:ext>
            </a:extLst>
          </a:blip>
          <a:srcRect l="15" r="15"/>
          <a:stretch>
            <a:fillRect/>
          </a:stretch>
        </p:blipFill>
        <p:spPr>
          <a:xfrm>
            <a:off x="8809065" y="4659347"/>
            <a:ext cx="3382935" cy="1994488"/>
          </a:xfrm>
          <a:prstGeom prst="rect">
            <a:avLst/>
          </a:prstGeom>
          <a:effectLst>
            <a:softEdge rad="0"/>
          </a:effectLst>
        </p:spPr>
      </p:pic>
      <p:sp>
        <p:nvSpPr>
          <p:cNvPr id="15" name="Tekstvak 14">
            <a:extLst>
              <a:ext uri="{FF2B5EF4-FFF2-40B4-BE49-F238E27FC236}">
                <a16:creationId xmlns:a16="http://schemas.microsoft.com/office/drawing/2014/main" id="{ADD97E35-7A42-EB8F-0A0E-1EB1C3CCA60A}"/>
              </a:ext>
            </a:extLst>
          </p:cNvPr>
          <p:cNvSpPr txBox="1"/>
          <p:nvPr/>
        </p:nvSpPr>
        <p:spPr>
          <a:xfrm>
            <a:off x="713701" y="4494441"/>
            <a:ext cx="7731557" cy="646331"/>
          </a:xfrm>
          <a:prstGeom prst="rect">
            <a:avLst/>
          </a:prstGeom>
          <a:noFill/>
        </p:spPr>
        <p:txBody>
          <a:bodyPr wrap="square" rtlCol="0">
            <a:spAutoFit/>
          </a:bodyPr>
          <a:lstStyle/>
          <a:p>
            <a:pPr marL="285750" indent="-285750">
              <a:buFont typeface="Arial" panose="020B0604020202020204" pitchFamily="34" charset="0"/>
              <a:buChar char="•"/>
            </a:pPr>
            <a:r>
              <a:rPr lang="en-US" b="1" noProof="0" dirty="0">
                <a:latin typeface="Titillium Web" panose="00000500000000000000" pitchFamily="2" charset="0"/>
              </a:rPr>
              <a:t>Comparison: 	</a:t>
            </a:r>
            <a:r>
              <a:rPr lang="en-US" noProof="0" dirty="0">
                <a:latin typeface="Titillium Web" panose="00000500000000000000" pitchFamily="2" charset="0"/>
              </a:rPr>
              <a:t>There was one reference grower who was allowed in the            </a:t>
            </a:r>
            <a:r>
              <a:rPr lang="en-US" noProof="0" dirty="0">
                <a:solidFill>
                  <a:srgbClr val="FFFFFF"/>
                </a:solidFill>
                <a:latin typeface="Titillium Web" panose="00000500000000000000" pitchFamily="2" charset="0"/>
              </a:rPr>
              <a:t>.</a:t>
            </a:r>
            <a:r>
              <a:rPr lang="en-US" noProof="0" dirty="0">
                <a:latin typeface="Titillium Web" panose="00000500000000000000" pitchFamily="2" charset="0"/>
              </a:rPr>
              <a:t>                             greenhouse against who the teams competed </a:t>
            </a:r>
          </a:p>
        </p:txBody>
      </p:sp>
    </p:spTree>
    <p:extLst>
      <p:ext uri="{BB962C8B-B14F-4D97-AF65-F5344CB8AC3E}">
        <p14:creationId xmlns:p14="http://schemas.microsoft.com/office/powerpoint/2010/main" val="77782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9DBB8-197F-66D6-FC41-9EEA59D9395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4A05141-5306-4B3C-6C24-00444A5FB26B}"/>
              </a:ext>
            </a:extLst>
          </p:cNvPr>
          <p:cNvSpPr>
            <a:spLocks noGrp="1"/>
          </p:cNvSpPr>
          <p:nvPr>
            <p:ph type="title"/>
          </p:nvPr>
        </p:nvSpPr>
        <p:spPr/>
        <p:txBody>
          <a:bodyPr/>
          <a:lstStyle/>
          <a:p>
            <a:pPr algn="l"/>
            <a:r>
              <a:rPr lang="en-US" noProof="0" dirty="0">
                <a:solidFill>
                  <a:srgbClr val="EC1C24"/>
                </a:solidFill>
              </a:rPr>
              <a:t>Autonomous greenhouse challenge</a:t>
            </a:r>
          </a:p>
        </p:txBody>
      </p:sp>
      <p:sp>
        <p:nvSpPr>
          <p:cNvPr id="5" name="Tijdelijke aanduiding voor tekst 2">
            <a:extLst>
              <a:ext uri="{FF2B5EF4-FFF2-40B4-BE49-F238E27FC236}">
                <a16:creationId xmlns:a16="http://schemas.microsoft.com/office/drawing/2014/main" id="{E4653132-3DD8-8CA4-2CAA-17BB1B72CE1B}"/>
              </a:ext>
            </a:extLst>
          </p:cNvPr>
          <p:cNvSpPr>
            <a:spLocks noGrp="1"/>
          </p:cNvSpPr>
          <p:nvPr>
            <p:ph type="body" sz="quarter" idx="10"/>
          </p:nvPr>
        </p:nvSpPr>
        <p:spPr/>
        <p:txBody>
          <a:bodyPr/>
          <a:lstStyle/>
          <a:p>
            <a:pPr algn="l" defTabSz="228600"/>
            <a:r>
              <a:rPr lang="en-US" noProof="0" dirty="0">
                <a:latin typeface="Titillium Web" panose="00000500000000000000" pitchFamily="2" charset="0"/>
                <a:cs typeface="Arial" panose="020B0604020202020204" pitchFamily="34" charset="0"/>
              </a:rPr>
              <a:t>Results compared to the reference grower</a:t>
            </a:r>
            <a:endParaRPr lang="en-US" sz="2800" noProof="0" dirty="0">
              <a:latin typeface="Titillium Web" panose="00000500000000000000" pitchFamily="2" charset="0"/>
              <a:cs typeface="Arial" panose="020B0604020202020204" pitchFamily="34" charset="0"/>
            </a:endParaRPr>
          </a:p>
        </p:txBody>
      </p:sp>
      <p:pic>
        <p:nvPicPr>
          <p:cNvPr id="8" name="Graphic 7">
            <a:extLst>
              <a:ext uri="{FF2B5EF4-FFF2-40B4-BE49-F238E27FC236}">
                <a16:creationId xmlns:a16="http://schemas.microsoft.com/office/drawing/2014/main" id="{004BF707-BA96-218C-BB50-99FC16C6746B}"/>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0" y="6653835"/>
            <a:ext cx="12192000" cy="204165"/>
          </a:xfrm>
          <a:prstGeom prst="rect">
            <a:avLst/>
          </a:prstGeom>
        </p:spPr>
      </p:pic>
      <p:pic>
        <p:nvPicPr>
          <p:cNvPr id="6" name="Afbeelding 5" descr="Afbeelding met tekst, schermopname, Lettertype, nummer&#10;&#10;Door AI gegenereerde inhoud is mogelijk onjuist.">
            <a:extLst>
              <a:ext uri="{FF2B5EF4-FFF2-40B4-BE49-F238E27FC236}">
                <a16:creationId xmlns:a16="http://schemas.microsoft.com/office/drawing/2014/main" id="{DA7B2D37-AEEA-0A1D-1FFA-7DC80E4E3B7C}"/>
              </a:ext>
            </a:extLst>
          </p:cNvPr>
          <p:cNvPicPr>
            <a:picLocks noChangeAspect="1"/>
          </p:cNvPicPr>
          <p:nvPr/>
        </p:nvPicPr>
        <p:blipFill>
          <a:blip r:embed="rId4"/>
          <a:srcRect b="14699"/>
          <a:stretch>
            <a:fillRect/>
          </a:stretch>
        </p:blipFill>
        <p:spPr>
          <a:xfrm>
            <a:off x="5678855" y="2188083"/>
            <a:ext cx="6232071" cy="3543986"/>
          </a:xfrm>
          <a:prstGeom prst="rect">
            <a:avLst/>
          </a:prstGeom>
        </p:spPr>
      </p:pic>
      <p:sp>
        <p:nvSpPr>
          <p:cNvPr id="7" name="Tekstvak 6">
            <a:extLst>
              <a:ext uri="{FF2B5EF4-FFF2-40B4-BE49-F238E27FC236}">
                <a16:creationId xmlns:a16="http://schemas.microsoft.com/office/drawing/2014/main" id="{984E0D42-7EF3-AF79-09EE-CC83AABF2807}"/>
              </a:ext>
            </a:extLst>
          </p:cNvPr>
          <p:cNvSpPr txBox="1"/>
          <p:nvPr/>
        </p:nvSpPr>
        <p:spPr>
          <a:xfrm>
            <a:off x="814388" y="2257960"/>
            <a:ext cx="4386262" cy="707886"/>
          </a:xfrm>
          <a:prstGeom prst="rect">
            <a:avLst/>
          </a:prstGeom>
          <a:noFill/>
        </p:spPr>
        <p:txBody>
          <a:bodyPr wrap="square">
            <a:spAutoFit/>
          </a:bodyPr>
          <a:lstStyle/>
          <a:p>
            <a:pPr marL="0" indent="0" rtl="0" eaLnBrk="1" latinLnBrk="0" hangingPunct="1">
              <a:buFont typeface="Arial" panose="020B0604020202020204" pitchFamily="34" charset="0"/>
              <a:buChar char="•"/>
            </a:pPr>
            <a:r>
              <a:rPr lang="en-US" sz="2000" noProof="0" dirty="0">
                <a:solidFill>
                  <a:srgbClr val="000000"/>
                </a:solidFill>
                <a:effectLst/>
                <a:latin typeface="Titillium Web" panose="00000500000000000000" pitchFamily="2" charset="0"/>
              </a:rPr>
              <a:t>Achieved a 50% increase in net profit</a:t>
            </a:r>
          </a:p>
          <a:p>
            <a:pPr marL="0" indent="0" rtl="0" eaLnBrk="1" latinLnBrk="0" hangingPunct="1"/>
            <a:endParaRPr lang="en-US" sz="2000" noProof="0" dirty="0">
              <a:solidFill>
                <a:srgbClr val="000000"/>
              </a:solidFill>
              <a:effectLst/>
              <a:latin typeface="Titillium Web" panose="00000500000000000000" pitchFamily="2" charset="0"/>
            </a:endParaRPr>
          </a:p>
        </p:txBody>
      </p:sp>
      <p:sp>
        <p:nvSpPr>
          <p:cNvPr id="3" name="Tekstvak 2">
            <a:extLst>
              <a:ext uri="{FF2B5EF4-FFF2-40B4-BE49-F238E27FC236}">
                <a16:creationId xmlns:a16="http://schemas.microsoft.com/office/drawing/2014/main" id="{5D21EBF7-4CBC-CDB3-D8DC-A26D0E1FD9C7}"/>
              </a:ext>
            </a:extLst>
          </p:cNvPr>
          <p:cNvSpPr txBox="1"/>
          <p:nvPr/>
        </p:nvSpPr>
        <p:spPr>
          <a:xfrm>
            <a:off x="814388" y="2965846"/>
            <a:ext cx="4386262" cy="1323439"/>
          </a:xfrm>
          <a:prstGeom prst="rect">
            <a:avLst/>
          </a:prstGeom>
          <a:noFill/>
        </p:spPr>
        <p:txBody>
          <a:bodyPr wrap="square" rtlCol="0">
            <a:spAutoFit/>
          </a:bodyPr>
          <a:lstStyle/>
          <a:p>
            <a:pPr>
              <a:buFont typeface="Arial" panose="020B0604020202020204" pitchFamily="34" charset="0"/>
              <a:buChar char="•"/>
            </a:pPr>
            <a:r>
              <a:rPr lang="en-US" sz="2000" noProof="0" dirty="0">
                <a:solidFill>
                  <a:srgbClr val="000000"/>
                </a:solidFill>
                <a:latin typeface="Titillium Web" panose="00000500000000000000" pitchFamily="2" charset="0"/>
              </a:rPr>
              <a:t>Enhance resource efficiency for sustainable growth</a:t>
            </a:r>
          </a:p>
          <a:p>
            <a:pPr>
              <a:buFont typeface="Arial" panose="020B0604020202020204" pitchFamily="34" charset="0"/>
              <a:buChar char="•"/>
            </a:pPr>
            <a:endParaRPr lang="en-US" sz="2000" noProof="0" dirty="0">
              <a:solidFill>
                <a:srgbClr val="000000"/>
              </a:solidFill>
              <a:latin typeface="Titillium Web" panose="00000500000000000000" pitchFamily="2" charset="0"/>
            </a:endParaRPr>
          </a:p>
          <a:p>
            <a:pPr algn="l"/>
            <a:endParaRPr lang="en-US" sz="2000" noProof="0" dirty="0">
              <a:solidFill>
                <a:schemeClr val="bg1"/>
              </a:solidFill>
              <a:latin typeface="Titillium Web" panose="00000500000000000000" pitchFamily="2" charset="0"/>
              <a:cs typeface="Arial" panose="020B0604020202020204" pitchFamily="34" charset="0"/>
            </a:endParaRPr>
          </a:p>
        </p:txBody>
      </p:sp>
      <p:sp>
        <p:nvSpPr>
          <p:cNvPr id="4" name="Tekstvak 3">
            <a:extLst>
              <a:ext uri="{FF2B5EF4-FFF2-40B4-BE49-F238E27FC236}">
                <a16:creationId xmlns:a16="http://schemas.microsoft.com/office/drawing/2014/main" id="{38B18585-7FB1-0BE2-D848-D8E7446B306E}"/>
              </a:ext>
            </a:extLst>
          </p:cNvPr>
          <p:cNvSpPr txBox="1"/>
          <p:nvPr/>
        </p:nvSpPr>
        <p:spPr>
          <a:xfrm>
            <a:off x="814388" y="3880949"/>
            <a:ext cx="4386262" cy="707886"/>
          </a:xfrm>
          <a:prstGeom prst="rect">
            <a:avLst/>
          </a:prstGeom>
          <a:noFill/>
        </p:spPr>
        <p:txBody>
          <a:bodyPr wrap="square" rtlCol="0">
            <a:spAutoFit/>
          </a:bodyPr>
          <a:lstStyle/>
          <a:p>
            <a:pPr>
              <a:buFont typeface="Arial" panose="020B0604020202020204" pitchFamily="34" charset="0"/>
              <a:buChar char="•"/>
            </a:pPr>
            <a:r>
              <a:rPr lang="en-US" sz="2000" noProof="0" dirty="0">
                <a:solidFill>
                  <a:srgbClr val="000000"/>
                </a:solidFill>
                <a:latin typeface="Titillium Web" panose="00000500000000000000" pitchFamily="2" charset="0"/>
              </a:rPr>
              <a:t>Boost tomato production while preserving the same rich </a:t>
            </a:r>
            <a:r>
              <a:rPr lang="en-US" sz="2000" noProof="0" dirty="0" err="1">
                <a:solidFill>
                  <a:srgbClr val="000000"/>
                </a:solidFill>
                <a:latin typeface="Titillium Web" panose="00000500000000000000" pitchFamily="2" charset="0"/>
              </a:rPr>
              <a:t>flavour</a:t>
            </a:r>
            <a:r>
              <a:rPr lang="en-US" sz="2000" noProof="0" dirty="0">
                <a:solidFill>
                  <a:srgbClr val="000000"/>
                </a:solidFill>
                <a:latin typeface="Titillium Web" panose="00000500000000000000" pitchFamily="2" charset="0"/>
              </a:rPr>
              <a:t> (Brix)</a:t>
            </a:r>
          </a:p>
        </p:txBody>
      </p:sp>
      <p:sp>
        <p:nvSpPr>
          <p:cNvPr id="9" name="Tekstvak 8">
            <a:extLst>
              <a:ext uri="{FF2B5EF4-FFF2-40B4-BE49-F238E27FC236}">
                <a16:creationId xmlns:a16="http://schemas.microsoft.com/office/drawing/2014/main" id="{5F3FD1F4-E3CF-E939-9781-0B6B49378B27}"/>
              </a:ext>
            </a:extLst>
          </p:cNvPr>
          <p:cNvSpPr txBox="1"/>
          <p:nvPr/>
        </p:nvSpPr>
        <p:spPr>
          <a:xfrm>
            <a:off x="814388" y="4854776"/>
            <a:ext cx="4386262" cy="707886"/>
          </a:xfrm>
          <a:prstGeom prst="rect">
            <a:avLst/>
          </a:prstGeom>
          <a:noFill/>
        </p:spPr>
        <p:txBody>
          <a:bodyPr wrap="square" rtlCol="0">
            <a:spAutoFit/>
          </a:bodyPr>
          <a:lstStyle/>
          <a:p>
            <a:pPr>
              <a:buFont typeface="Arial" panose="020B0604020202020204" pitchFamily="34" charset="0"/>
              <a:buChar char="•"/>
            </a:pPr>
            <a:r>
              <a:rPr lang="en-US" sz="2000" noProof="0" dirty="0">
                <a:solidFill>
                  <a:srgbClr val="000000"/>
                </a:solidFill>
                <a:latin typeface="Titillium Web" panose="00000500000000000000" pitchFamily="2" charset="0"/>
              </a:rPr>
              <a:t>Outperform reference growers with superior results</a:t>
            </a:r>
            <a:endParaRPr lang="en-US" sz="2000" noProof="0" dirty="0">
              <a:solidFill>
                <a:srgbClr val="FFFFFF"/>
              </a:solidFill>
              <a:latin typeface="Titillium Web" panose="00000500000000000000" pitchFamily="2" charset="0"/>
              <a:cs typeface="Archivo ExtraBold" pitchFamily="2" charset="0"/>
            </a:endParaRPr>
          </a:p>
        </p:txBody>
      </p:sp>
    </p:spTree>
    <p:extLst>
      <p:ext uri="{BB962C8B-B14F-4D97-AF65-F5344CB8AC3E}">
        <p14:creationId xmlns:p14="http://schemas.microsoft.com/office/powerpoint/2010/main" val="394915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1EBC3-16F0-D0A0-DC30-D035D0D61B4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70F7977-C6CD-9974-AF12-CEC253A344AF}"/>
              </a:ext>
            </a:extLst>
          </p:cNvPr>
          <p:cNvSpPr>
            <a:spLocks noGrp="1"/>
          </p:cNvSpPr>
          <p:nvPr>
            <p:ph type="title"/>
          </p:nvPr>
        </p:nvSpPr>
        <p:spPr/>
        <p:txBody>
          <a:bodyPr/>
          <a:lstStyle/>
          <a:p>
            <a:pPr algn="l"/>
            <a:r>
              <a:rPr lang="en-US" noProof="0" dirty="0">
                <a:solidFill>
                  <a:srgbClr val="EC1C24"/>
                </a:solidFill>
              </a:rPr>
              <a:t>Autonomous greenhouse challenge</a:t>
            </a:r>
          </a:p>
        </p:txBody>
      </p:sp>
      <p:sp>
        <p:nvSpPr>
          <p:cNvPr id="5" name="Tijdelijke aanduiding voor tekst 2">
            <a:extLst>
              <a:ext uri="{FF2B5EF4-FFF2-40B4-BE49-F238E27FC236}">
                <a16:creationId xmlns:a16="http://schemas.microsoft.com/office/drawing/2014/main" id="{C29D843B-E4A8-33DF-D9E6-0E3863C8EB33}"/>
              </a:ext>
            </a:extLst>
          </p:cNvPr>
          <p:cNvSpPr>
            <a:spLocks noGrp="1"/>
          </p:cNvSpPr>
          <p:nvPr>
            <p:ph type="body" sz="quarter" idx="10"/>
          </p:nvPr>
        </p:nvSpPr>
        <p:spPr>
          <a:xfrm>
            <a:off x="814388" y="1266318"/>
            <a:ext cx="10558462" cy="284693"/>
          </a:xfrm>
        </p:spPr>
        <p:txBody>
          <a:bodyPr/>
          <a:lstStyle/>
          <a:p>
            <a:pPr algn="l" defTabSz="228600"/>
            <a:r>
              <a:rPr lang="en-US" noProof="0" dirty="0">
                <a:latin typeface="Titillium Web" panose="00000500000000000000" pitchFamily="2" charset="0"/>
                <a:cs typeface="Arial" panose="020B0604020202020204" pitchFamily="34" charset="0"/>
              </a:rPr>
              <a:t>Using the principles of Plant Empowerment</a:t>
            </a:r>
            <a:endParaRPr lang="en-US" sz="2800" noProof="0" dirty="0">
              <a:latin typeface="Titillium Web" panose="00000500000000000000" pitchFamily="2" charset="0"/>
              <a:cs typeface="Arial" panose="020B0604020202020204" pitchFamily="34" charset="0"/>
            </a:endParaRPr>
          </a:p>
        </p:txBody>
      </p:sp>
      <p:sp>
        <p:nvSpPr>
          <p:cNvPr id="3" name="Tijdelijke aanduiding voor tekst 2">
            <a:extLst>
              <a:ext uri="{FF2B5EF4-FFF2-40B4-BE49-F238E27FC236}">
                <a16:creationId xmlns:a16="http://schemas.microsoft.com/office/drawing/2014/main" id="{51269A91-8243-4EDB-A01B-C352489FBE91}"/>
              </a:ext>
            </a:extLst>
          </p:cNvPr>
          <p:cNvSpPr>
            <a:spLocks noGrp="1"/>
          </p:cNvSpPr>
          <p:nvPr>
            <p:ph type="body" sz="quarter" idx="11"/>
          </p:nvPr>
        </p:nvSpPr>
        <p:spPr>
          <a:xfrm>
            <a:off x="814388" y="2026025"/>
            <a:ext cx="5643562" cy="1359346"/>
          </a:xfrm>
        </p:spPr>
        <p:txBody>
          <a:bodyPr/>
          <a:lstStyle/>
          <a:p>
            <a:pPr algn="l"/>
            <a:r>
              <a:rPr lang="en-US" noProof="0" dirty="0"/>
              <a:t>Plant Empowerment is a cultivation method that emphasizes resource efficiency while maximizing crop yield and preserving nutritional quality.</a:t>
            </a:r>
          </a:p>
          <a:p>
            <a:pPr algn="l"/>
            <a:endParaRPr lang="en-US" noProof="0" dirty="0"/>
          </a:p>
        </p:txBody>
      </p:sp>
      <p:pic>
        <p:nvPicPr>
          <p:cNvPr id="8" name="Graphic 7">
            <a:extLst>
              <a:ext uri="{FF2B5EF4-FFF2-40B4-BE49-F238E27FC236}">
                <a16:creationId xmlns:a16="http://schemas.microsoft.com/office/drawing/2014/main" id="{B3EFC976-29F1-A56F-D878-E92B84938039}"/>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0" y="6653835"/>
            <a:ext cx="12192000" cy="204165"/>
          </a:xfrm>
          <a:prstGeom prst="rect">
            <a:avLst/>
          </a:prstGeom>
        </p:spPr>
      </p:pic>
      <p:pic>
        <p:nvPicPr>
          <p:cNvPr id="4" name="Picture 2" descr="Plant Empowerment - Plant Empowerment Academy">
            <a:extLst>
              <a:ext uri="{FF2B5EF4-FFF2-40B4-BE49-F238E27FC236}">
                <a16:creationId xmlns:a16="http://schemas.microsoft.com/office/drawing/2014/main" id="{1CDF6334-A79A-2205-169D-A4CDBC9AB1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5202" y="213719"/>
            <a:ext cx="2190098" cy="181230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064AAD66-932E-79C7-DC32-4F5F1AD905C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568625" y="3315775"/>
            <a:ext cx="3133054" cy="2919723"/>
          </a:xfrm>
          <a:prstGeom prst="rect">
            <a:avLst/>
          </a:prstGeom>
        </p:spPr>
      </p:pic>
      <p:pic>
        <p:nvPicPr>
          <p:cNvPr id="11" name="Graphic 10" descr="Blad silhouet">
            <a:extLst>
              <a:ext uri="{FF2B5EF4-FFF2-40B4-BE49-F238E27FC236}">
                <a16:creationId xmlns:a16="http://schemas.microsoft.com/office/drawing/2014/main" id="{D1E4E70E-31A6-3F71-138D-4ABF1BF3DB3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484779" y="4636065"/>
            <a:ext cx="896651" cy="896651"/>
          </a:xfrm>
          <a:prstGeom prst="rect">
            <a:avLst/>
          </a:prstGeom>
        </p:spPr>
      </p:pic>
      <p:pic>
        <p:nvPicPr>
          <p:cNvPr id="14" name="Graphic 13" descr="Dim (middelgrote zon) silhouet">
            <a:extLst>
              <a:ext uri="{FF2B5EF4-FFF2-40B4-BE49-F238E27FC236}">
                <a16:creationId xmlns:a16="http://schemas.microsoft.com/office/drawing/2014/main" id="{91952D0E-5FF8-5D17-969B-AA0F90473E5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940134" y="4569764"/>
            <a:ext cx="962952" cy="962952"/>
          </a:xfrm>
          <a:prstGeom prst="rect">
            <a:avLst/>
          </a:prstGeom>
        </p:spPr>
      </p:pic>
      <p:pic>
        <p:nvPicPr>
          <p:cNvPr id="17" name="Graphic 16" descr="Water silhouet">
            <a:extLst>
              <a:ext uri="{FF2B5EF4-FFF2-40B4-BE49-F238E27FC236}">
                <a16:creationId xmlns:a16="http://schemas.microsoft.com/office/drawing/2014/main" id="{EC7DC530-2920-F0A6-A086-42BEE4DF58D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469500" y="4610624"/>
            <a:ext cx="881232" cy="881232"/>
          </a:xfrm>
          <a:prstGeom prst="rect">
            <a:avLst/>
          </a:prstGeom>
        </p:spPr>
      </p:pic>
      <p:sp>
        <p:nvSpPr>
          <p:cNvPr id="10" name="Rectangle: Rounded Corners 8">
            <a:extLst>
              <a:ext uri="{FF2B5EF4-FFF2-40B4-BE49-F238E27FC236}">
                <a16:creationId xmlns:a16="http://schemas.microsoft.com/office/drawing/2014/main" id="{330AA3CF-B4D7-2859-0BDE-0C9CFEFF5411}"/>
              </a:ext>
            </a:extLst>
          </p:cNvPr>
          <p:cNvSpPr/>
          <p:nvPr/>
        </p:nvSpPr>
        <p:spPr>
          <a:xfrm>
            <a:off x="759008" y="4352925"/>
            <a:ext cx="2302216" cy="1882573"/>
          </a:xfrm>
          <a:prstGeom prst="roundRect">
            <a:avLst>
              <a:gd name="adj" fmla="val 9170"/>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r>
              <a:rPr lang="en-US" b="1" noProof="0" dirty="0">
                <a:solidFill>
                  <a:schemeClr val="tx1"/>
                </a:solidFill>
                <a:latin typeface="Titillium Web" panose="00000500000000000000" pitchFamily="2" charset="0"/>
              </a:rPr>
              <a:t>Water Balance</a:t>
            </a:r>
          </a:p>
        </p:txBody>
      </p:sp>
      <p:sp>
        <p:nvSpPr>
          <p:cNvPr id="12" name="Rectangle: Rounded Corners 10">
            <a:extLst>
              <a:ext uri="{FF2B5EF4-FFF2-40B4-BE49-F238E27FC236}">
                <a16:creationId xmlns:a16="http://schemas.microsoft.com/office/drawing/2014/main" id="{27A25A0D-67AB-9A06-6DE8-86B2EF6E3D48}"/>
              </a:ext>
            </a:extLst>
          </p:cNvPr>
          <p:cNvSpPr/>
          <p:nvPr/>
        </p:nvSpPr>
        <p:spPr>
          <a:xfrm>
            <a:off x="5781997" y="4352925"/>
            <a:ext cx="2302216" cy="1882573"/>
          </a:xfrm>
          <a:prstGeom prst="roundRect">
            <a:avLst>
              <a:gd name="adj" fmla="val 8289"/>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r>
              <a:rPr lang="en-US" b="1" noProof="0" dirty="0">
                <a:solidFill>
                  <a:schemeClr val="tx1"/>
                </a:solidFill>
                <a:latin typeface="Titillium Web" panose="00000500000000000000" pitchFamily="2" charset="0"/>
              </a:rPr>
              <a:t>Assimilates Balance</a:t>
            </a:r>
          </a:p>
        </p:txBody>
      </p:sp>
      <p:sp>
        <p:nvSpPr>
          <p:cNvPr id="13" name="Rectangle: Rounded Corners 11">
            <a:extLst>
              <a:ext uri="{FF2B5EF4-FFF2-40B4-BE49-F238E27FC236}">
                <a16:creationId xmlns:a16="http://schemas.microsoft.com/office/drawing/2014/main" id="{DC43D955-72F3-6704-E5A3-ABE779B30A6C}"/>
              </a:ext>
            </a:extLst>
          </p:cNvPr>
          <p:cNvSpPr/>
          <p:nvPr/>
        </p:nvSpPr>
        <p:spPr>
          <a:xfrm>
            <a:off x="3270503" y="4352925"/>
            <a:ext cx="2302216" cy="1882573"/>
          </a:xfrm>
          <a:prstGeom prst="roundRect">
            <a:avLst>
              <a:gd name="adj" fmla="val 6966"/>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r>
              <a:rPr lang="en-US" b="1" noProof="0" dirty="0">
                <a:solidFill>
                  <a:schemeClr val="tx1"/>
                </a:solidFill>
                <a:latin typeface="Titillium Web" panose="00000500000000000000" pitchFamily="2" charset="0"/>
              </a:rPr>
              <a:t>Energy Balance </a:t>
            </a:r>
          </a:p>
        </p:txBody>
      </p:sp>
    </p:spTree>
    <p:extLst>
      <p:ext uri="{BB962C8B-B14F-4D97-AF65-F5344CB8AC3E}">
        <p14:creationId xmlns:p14="http://schemas.microsoft.com/office/powerpoint/2010/main" val="387316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5E6E8-AD08-837E-2AA6-84CB990744C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D5FAE5B-19D1-7E01-1905-9850B5E1E02B}"/>
              </a:ext>
            </a:extLst>
          </p:cNvPr>
          <p:cNvSpPr>
            <a:spLocks noGrp="1"/>
          </p:cNvSpPr>
          <p:nvPr>
            <p:ph type="title"/>
          </p:nvPr>
        </p:nvSpPr>
        <p:spPr/>
        <p:txBody>
          <a:bodyPr/>
          <a:lstStyle/>
          <a:p>
            <a:pPr algn="l"/>
            <a:r>
              <a:rPr lang="en-US" noProof="0" dirty="0">
                <a:solidFill>
                  <a:srgbClr val="EC1C24"/>
                </a:solidFill>
              </a:rPr>
              <a:t>Water Balance</a:t>
            </a:r>
          </a:p>
        </p:txBody>
      </p:sp>
      <p:sp>
        <p:nvSpPr>
          <p:cNvPr id="5" name="Tijdelijke aanduiding voor tekst 2">
            <a:extLst>
              <a:ext uri="{FF2B5EF4-FFF2-40B4-BE49-F238E27FC236}">
                <a16:creationId xmlns:a16="http://schemas.microsoft.com/office/drawing/2014/main" id="{E517E5EF-7859-145A-5CB2-6FA9C1330CC2}"/>
              </a:ext>
            </a:extLst>
          </p:cNvPr>
          <p:cNvSpPr>
            <a:spLocks noGrp="1"/>
          </p:cNvSpPr>
          <p:nvPr>
            <p:ph type="body" sz="quarter" idx="10"/>
          </p:nvPr>
        </p:nvSpPr>
        <p:spPr/>
        <p:txBody>
          <a:bodyPr/>
          <a:lstStyle/>
          <a:p>
            <a:pPr algn="l" defTabSz="228600"/>
            <a:r>
              <a:rPr lang="en-US" noProof="0" dirty="0">
                <a:latin typeface="Titillium Web" panose="00000500000000000000" pitchFamily="2" charset="0"/>
                <a:cs typeface="Arial" panose="020B0604020202020204" pitchFamily="34" charset="0"/>
              </a:rPr>
              <a:t>Plant empowerment</a:t>
            </a:r>
            <a:endParaRPr lang="en-US" sz="2800" noProof="0" dirty="0">
              <a:latin typeface="Titillium Web" panose="00000500000000000000" pitchFamily="2" charset="0"/>
              <a:cs typeface="Arial" panose="020B0604020202020204" pitchFamily="34" charset="0"/>
            </a:endParaRPr>
          </a:p>
        </p:txBody>
      </p:sp>
      <p:pic>
        <p:nvPicPr>
          <p:cNvPr id="8" name="Graphic 7">
            <a:extLst>
              <a:ext uri="{FF2B5EF4-FFF2-40B4-BE49-F238E27FC236}">
                <a16:creationId xmlns:a16="http://schemas.microsoft.com/office/drawing/2014/main" id="{D4D53841-8695-3DB4-0832-CB003F57C01F}"/>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0" y="6653835"/>
            <a:ext cx="12192000" cy="204165"/>
          </a:xfrm>
          <a:prstGeom prst="rect">
            <a:avLst/>
          </a:prstGeom>
        </p:spPr>
      </p:pic>
      <p:pic>
        <p:nvPicPr>
          <p:cNvPr id="2050" name="Picture 2" descr="Empower plants through well-balanced irrigation - Greenhouse  CanadaGreenhouse Canada">
            <a:extLst>
              <a:ext uri="{FF2B5EF4-FFF2-40B4-BE49-F238E27FC236}">
                <a16:creationId xmlns:a16="http://schemas.microsoft.com/office/drawing/2014/main" id="{32C219AD-5995-F620-BBE0-13D78008EE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3417" y="1158164"/>
            <a:ext cx="5194186" cy="3262889"/>
          </a:xfrm>
          <a:prstGeom prst="rect">
            <a:avLst/>
          </a:prstGeom>
          <a:noFill/>
          <a:extLst>
            <a:ext uri="{909E8E84-426E-40DD-AFC4-6F175D3DCCD1}">
              <a14:hiddenFill xmlns:a14="http://schemas.microsoft.com/office/drawing/2010/main">
                <a:solidFill>
                  <a:srgbClr val="FFFFFF"/>
                </a:solidFill>
              </a14:hiddenFill>
            </a:ext>
          </a:extLst>
        </p:spPr>
      </p:pic>
      <p:sp>
        <p:nvSpPr>
          <p:cNvPr id="16" name="Tekstvak 15">
            <a:extLst>
              <a:ext uri="{FF2B5EF4-FFF2-40B4-BE49-F238E27FC236}">
                <a16:creationId xmlns:a16="http://schemas.microsoft.com/office/drawing/2014/main" id="{D66F7F5A-4CCB-A827-5C96-866274A8E4BF}"/>
              </a:ext>
            </a:extLst>
          </p:cNvPr>
          <p:cNvSpPr txBox="1"/>
          <p:nvPr/>
        </p:nvSpPr>
        <p:spPr>
          <a:xfrm>
            <a:off x="6987572" y="4714842"/>
            <a:ext cx="4755426" cy="1631216"/>
          </a:xfrm>
          <a:prstGeom prst="rect">
            <a:avLst/>
          </a:prstGeom>
          <a:noFill/>
        </p:spPr>
        <p:txBody>
          <a:bodyPr wrap="square" rtlCol="0">
            <a:spAutoFit/>
          </a:bodyPr>
          <a:lstStyle/>
          <a:p>
            <a:pPr algn="ctr"/>
            <a:r>
              <a:rPr lang="en-US" sz="2000" b="1" noProof="0" dirty="0"/>
              <a:t>The plant takes center stage: </a:t>
            </a:r>
            <a:br>
              <a:rPr lang="en-US" sz="2000" noProof="0" dirty="0"/>
            </a:br>
            <a:r>
              <a:rPr lang="en-US" sz="2000" noProof="0" dirty="0"/>
              <a:t>not the dripper or the irrigation strategy, but rather what the plant is capable of, and needs to transpire.</a:t>
            </a:r>
          </a:p>
          <a:p>
            <a:pPr algn="ctr"/>
            <a:endParaRPr lang="en-US" sz="2000" noProof="0" dirty="0"/>
          </a:p>
        </p:txBody>
      </p:sp>
      <p:sp>
        <p:nvSpPr>
          <p:cNvPr id="6" name="Tekstvak 5">
            <a:extLst>
              <a:ext uri="{FF2B5EF4-FFF2-40B4-BE49-F238E27FC236}">
                <a16:creationId xmlns:a16="http://schemas.microsoft.com/office/drawing/2014/main" id="{CC68ED2F-B6E9-905F-E0D2-4664DF1A5311}"/>
              </a:ext>
            </a:extLst>
          </p:cNvPr>
          <p:cNvSpPr txBox="1"/>
          <p:nvPr/>
        </p:nvSpPr>
        <p:spPr>
          <a:xfrm>
            <a:off x="705938" y="1941402"/>
            <a:ext cx="6328954" cy="1938992"/>
          </a:xfrm>
          <a:prstGeom prst="rect">
            <a:avLst/>
          </a:prstGeom>
          <a:noFill/>
        </p:spPr>
        <p:txBody>
          <a:bodyPr wrap="square">
            <a:spAutoFit/>
          </a:bodyPr>
          <a:lstStyle/>
          <a:p>
            <a:r>
              <a:rPr lang="en-US" sz="2000" b="1" noProof="0" dirty="0"/>
              <a:t>Input</a:t>
            </a:r>
            <a:r>
              <a:rPr lang="en-US" sz="2000" noProof="0" dirty="0"/>
              <a:t>: Water uptake via the root system.</a:t>
            </a:r>
            <a:br>
              <a:rPr lang="en-US" sz="2000" b="1" noProof="0" dirty="0"/>
            </a:br>
            <a:r>
              <a:rPr lang="en-US" sz="2000" i="1" noProof="0" dirty="0"/>
              <a:t>Determined by: </a:t>
            </a:r>
          </a:p>
          <a:p>
            <a:pPr marL="285750" indent="-285750">
              <a:buFont typeface="Arial" panose="020B0604020202020204" pitchFamily="34" charset="0"/>
              <a:buChar char="•"/>
            </a:pPr>
            <a:r>
              <a:rPr lang="en-US" sz="2000" noProof="0" dirty="0"/>
              <a:t>root quality </a:t>
            </a:r>
          </a:p>
          <a:p>
            <a:pPr marL="285750" indent="-285750">
              <a:buFont typeface="Arial" panose="020B0604020202020204" pitchFamily="34" charset="0"/>
              <a:buChar char="•"/>
            </a:pPr>
            <a:r>
              <a:rPr lang="en-US" sz="2000" noProof="0" dirty="0"/>
              <a:t>oxygen levels in the root zone </a:t>
            </a:r>
          </a:p>
          <a:p>
            <a:pPr marL="285750" indent="-285750">
              <a:buFont typeface="Arial" panose="020B0604020202020204" pitchFamily="34" charset="0"/>
              <a:buChar char="•"/>
            </a:pPr>
            <a:r>
              <a:rPr lang="en-US" sz="2000" noProof="0" dirty="0"/>
              <a:t>EC and water potential of the substrate</a:t>
            </a:r>
          </a:p>
          <a:p>
            <a:pPr marL="285750" indent="-285750">
              <a:buFont typeface="Arial" panose="020B0604020202020204" pitchFamily="34" charset="0"/>
              <a:buChar char="•"/>
            </a:pPr>
            <a:r>
              <a:rPr lang="en-US" sz="2000" noProof="0" dirty="0"/>
              <a:t>irrigation strategy.</a:t>
            </a:r>
          </a:p>
        </p:txBody>
      </p:sp>
      <p:sp>
        <p:nvSpPr>
          <p:cNvPr id="9" name="Tekstvak 8">
            <a:extLst>
              <a:ext uri="{FF2B5EF4-FFF2-40B4-BE49-F238E27FC236}">
                <a16:creationId xmlns:a16="http://schemas.microsoft.com/office/drawing/2014/main" id="{FB4D6CE0-D5BE-AB79-28C7-69B117909136}"/>
              </a:ext>
            </a:extLst>
          </p:cNvPr>
          <p:cNvSpPr txBox="1"/>
          <p:nvPr/>
        </p:nvSpPr>
        <p:spPr>
          <a:xfrm>
            <a:off x="705938" y="4468297"/>
            <a:ext cx="6328954" cy="1938992"/>
          </a:xfrm>
          <a:prstGeom prst="rect">
            <a:avLst/>
          </a:prstGeom>
          <a:noFill/>
        </p:spPr>
        <p:txBody>
          <a:bodyPr wrap="square">
            <a:spAutoFit/>
          </a:bodyPr>
          <a:lstStyle/>
          <a:p>
            <a:r>
              <a:rPr lang="en-US" sz="2000" b="1" noProof="0" dirty="0"/>
              <a:t>Output</a:t>
            </a:r>
            <a:r>
              <a:rPr lang="en-US" sz="2000" noProof="0" dirty="0"/>
              <a:t>: Water loss via transpiration. </a:t>
            </a:r>
          </a:p>
          <a:p>
            <a:r>
              <a:rPr lang="en-US" sz="2000" i="1" noProof="0" dirty="0"/>
              <a:t>Determined by: </a:t>
            </a:r>
          </a:p>
          <a:p>
            <a:pPr marL="285750" indent="-285750">
              <a:buFont typeface="Arial" panose="020B0604020202020204" pitchFamily="34" charset="0"/>
              <a:buChar char="•"/>
            </a:pPr>
            <a:r>
              <a:rPr lang="en-US" sz="2000" noProof="0" dirty="0"/>
              <a:t>VPD (evaporative demand) </a:t>
            </a:r>
          </a:p>
          <a:p>
            <a:pPr marL="285750" indent="-285750">
              <a:buFont typeface="Arial" panose="020B0604020202020204" pitchFamily="34" charset="0"/>
              <a:buChar char="•"/>
            </a:pPr>
            <a:r>
              <a:rPr lang="en-US" sz="2000" noProof="0" dirty="0"/>
              <a:t>light (radiation) </a:t>
            </a:r>
          </a:p>
          <a:p>
            <a:pPr marL="285750" indent="-285750">
              <a:buFont typeface="Arial" panose="020B0604020202020204" pitchFamily="34" charset="0"/>
              <a:buChar char="•"/>
            </a:pPr>
            <a:r>
              <a:rPr lang="en-US" sz="2000" noProof="0" dirty="0"/>
              <a:t>leaf temperature </a:t>
            </a:r>
          </a:p>
          <a:p>
            <a:pPr marL="285750" indent="-285750">
              <a:buFont typeface="Arial" panose="020B0604020202020204" pitchFamily="34" charset="0"/>
              <a:buChar char="•"/>
            </a:pPr>
            <a:r>
              <a:rPr lang="en-US" sz="2000" noProof="0" dirty="0"/>
              <a:t>air velocity.</a:t>
            </a:r>
          </a:p>
        </p:txBody>
      </p:sp>
    </p:spTree>
    <p:extLst>
      <p:ext uri="{BB962C8B-B14F-4D97-AF65-F5344CB8AC3E}">
        <p14:creationId xmlns:p14="http://schemas.microsoft.com/office/powerpoint/2010/main" val="255392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CD0D4-D9F3-C6BA-1E7F-BD4F662DEF1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4841701-FF25-8898-044F-235D3F699C0D}"/>
              </a:ext>
            </a:extLst>
          </p:cNvPr>
          <p:cNvSpPr>
            <a:spLocks noGrp="1"/>
          </p:cNvSpPr>
          <p:nvPr>
            <p:ph type="title"/>
          </p:nvPr>
        </p:nvSpPr>
        <p:spPr/>
        <p:txBody>
          <a:bodyPr/>
          <a:lstStyle/>
          <a:p>
            <a:pPr algn="l"/>
            <a:r>
              <a:rPr lang="en-US" noProof="0" dirty="0">
                <a:solidFill>
                  <a:srgbClr val="EC1C24"/>
                </a:solidFill>
              </a:rPr>
              <a:t>Energy balance</a:t>
            </a:r>
          </a:p>
        </p:txBody>
      </p:sp>
      <p:sp>
        <p:nvSpPr>
          <p:cNvPr id="5" name="Tijdelijke aanduiding voor tekst 2">
            <a:extLst>
              <a:ext uri="{FF2B5EF4-FFF2-40B4-BE49-F238E27FC236}">
                <a16:creationId xmlns:a16="http://schemas.microsoft.com/office/drawing/2014/main" id="{2BED21F6-12D2-261E-21E5-E91BE550003C}"/>
              </a:ext>
            </a:extLst>
          </p:cNvPr>
          <p:cNvSpPr>
            <a:spLocks noGrp="1"/>
          </p:cNvSpPr>
          <p:nvPr>
            <p:ph type="body" sz="quarter" idx="10"/>
          </p:nvPr>
        </p:nvSpPr>
        <p:spPr/>
        <p:txBody>
          <a:bodyPr/>
          <a:lstStyle/>
          <a:p>
            <a:pPr algn="l" defTabSz="228600"/>
            <a:r>
              <a:rPr lang="en-US" noProof="0" dirty="0">
                <a:latin typeface="Titillium Web" panose="00000500000000000000" pitchFamily="2" charset="0"/>
                <a:cs typeface="Arial" panose="020B0604020202020204" pitchFamily="34" charset="0"/>
              </a:rPr>
              <a:t>Plant empowerment</a:t>
            </a:r>
            <a:endParaRPr lang="en-US" sz="2800" noProof="0" dirty="0">
              <a:latin typeface="Titillium Web" panose="00000500000000000000" pitchFamily="2" charset="0"/>
              <a:cs typeface="Arial" panose="020B0604020202020204" pitchFamily="34" charset="0"/>
            </a:endParaRPr>
          </a:p>
        </p:txBody>
      </p:sp>
      <p:pic>
        <p:nvPicPr>
          <p:cNvPr id="8" name="Graphic 7">
            <a:extLst>
              <a:ext uri="{FF2B5EF4-FFF2-40B4-BE49-F238E27FC236}">
                <a16:creationId xmlns:a16="http://schemas.microsoft.com/office/drawing/2014/main" id="{B230549E-FAE2-448E-A23B-282C1C8AB600}"/>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0" y="6653835"/>
            <a:ext cx="12192000" cy="204165"/>
          </a:xfrm>
          <a:prstGeom prst="rect">
            <a:avLst/>
          </a:prstGeom>
        </p:spPr>
      </p:pic>
      <p:sp>
        <p:nvSpPr>
          <p:cNvPr id="6" name="Tekstvak 5">
            <a:extLst>
              <a:ext uri="{FF2B5EF4-FFF2-40B4-BE49-F238E27FC236}">
                <a16:creationId xmlns:a16="http://schemas.microsoft.com/office/drawing/2014/main" id="{B7896175-C8FE-9E30-D06E-E011028AA2FA}"/>
              </a:ext>
            </a:extLst>
          </p:cNvPr>
          <p:cNvSpPr txBox="1"/>
          <p:nvPr/>
        </p:nvSpPr>
        <p:spPr>
          <a:xfrm>
            <a:off x="705938" y="1941402"/>
            <a:ext cx="6328954" cy="2246769"/>
          </a:xfrm>
          <a:prstGeom prst="rect">
            <a:avLst/>
          </a:prstGeom>
          <a:noFill/>
        </p:spPr>
        <p:txBody>
          <a:bodyPr wrap="square">
            <a:spAutoFit/>
          </a:bodyPr>
          <a:lstStyle/>
          <a:p>
            <a:r>
              <a:rPr lang="en-US" sz="2000" b="1" noProof="0" dirty="0"/>
              <a:t>Input: </a:t>
            </a:r>
            <a:r>
              <a:rPr lang="en-US" sz="2000" noProof="0" dirty="0"/>
              <a:t>Incoming radiation (light)</a:t>
            </a:r>
          </a:p>
          <a:p>
            <a:r>
              <a:rPr lang="en-US" sz="2000" i="1" noProof="0" dirty="0"/>
              <a:t>Influenced by:</a:t>
            </a:r>
          </a:p>
          <a:p>
            <a:pPr marL="285750" indent="-285750">
              <a:buFont typeface="Arial" panose="020B0604020202020204" pitchFamily="34" charset="0"/>
              <a:buChar char="•"/>
            </a:pPr>
            <a:r>
              <a:rPr lang="en-US" sz="2000" noProof="0" dirty="0"/>
              <a:t>outside radiation level</a:t>
            </a:r>
          </a:p>
          <a:p>
            <a:pPr marL="285750" indent="-285750">
              <a:buFont typeface="Arial" panose="020B0604020202020204" pitchFamily="34" charset="0"/>
              <a:buChar char="•"/>
            </a:pPr>
            <a:r>
              <a:rPr lang="en-US" sz="2000" noProof="0" dirty="0"/>
              <a:t>screen use</a:t>
            </a:r>
          </a:p>
          <a:p>
            <a:pPr marL="285750" indent="-285750">
              <a:buFont typeface="Arial" panose="020B0604020202020204" pitchFamily="34" charset="0"/>
              <a:buChar char="•"/>
            </a:pPr>
            <a:r>
              <a:rPr lang="en-US" sz="2000" noProof="0" dirty="0"/>
              <a:t>greenhouse transmission</a:t>
            </a:r>
          </a:p>
          <a:p>
            <a:pPr marL="285750" indent="-285750">
              <a:buFont typeface="Arial" panose="020B0604020202020204" pitchFamily="34" charset="0"/>
              <a:buChar char="•"/>
            </a:pPr>
            <a:r>
              <a:rPr lang="en-US" sz="2000" noProof="0" dirty="0"/>
              <a:t>light distribution in the crop</a:t>
            </a:r>
          </a:p>
          <a:p>
            <a:pPr marL="285750" indent="-285750">
              <a:buFont typeface="Arial" panose="020B0604020202020204" pitchFamily="34" charset="0"/>
              <a:buChar char="•"/>
            </a:pPr>
            <a:endParaRPr lang="en-US" sz="2000" noProof="0" dirty="0"/>
          </a:p>
        </p:txBody>
      </p:sp>
      <p:sp>
        <p:nvSpPr>
          <p:cNvPr id="9" name="Tekstvak 8">
            <a:extLst>
              <a:ext uri="{FF2B5EF4-FFF2-40B4-BE49-F238E27FC236}">
                <a16:creationId xmlns:a16="http://schemas.microsoft.com/office/drawing/2014/main" id="{DE1CCD2D-6113-3D43-F8BD-8B2146313B37}"/>
              </a:ext>
            </a:extLst>
          </p:cNvPr>
          <p:cNvSpPr txBox="1"/>
          <p:nvPr/>
        </p:nvSpPr>
        <p:spPr>
          <a:xfrm>
            <a:off x="705938" y="4468297"/>
            <a:ext cx="6328954" cy="1938992"/>
          </a:xfrm>
          <a:prstGeom prst="rect">
            <a:avLst/>
          </a:prstGeom>
          <a:noFill/>
        </p:spPr>
        <p:txBody>
          <a:bodyPr wrap="square">
            <a:spAutoFit/>
          </a:bodyPr>
          <a:lstStyle/>
          <a:p>
            <a:r>
              <a:rPr lang="en-US" sz="2000" b="1" noProof="0" dirty="0"/>
              <a:t>Output:</a:t>
            </a:r>
            <a:r>
              <a:rPr lang="en-US" sz="2000" noProof="0" dirty="0"/>
              <a:t> Photosynthesis and evaporation (cooling) </a:t>
            </a:r>
          </a:p>
          <a:p>
            <a:r>
              <a:rPr lang="en-US" sz="2000" b="1" noProof="0" dirty="0"/>
              <a:t>Influenced by: </a:t>
            </a:r>
          </a:p>
          <a:p>
            <a:pPr marL="285750" indent="-285750">
              <a:buFont typeface="Arial" panose="020B0604020202020204" pitchFamily="34" charset="0"/>
              <a:buChar char="•"/>
            </a:pPr>
            <a:r>
              <a:rPr lang="en-US" sz="2000" noProof="0" dirty="0"/>
              <a:t>leaf temperature</a:t>
            </a:r>
          </a:p>
          <a:p>
            <a:pPr marL="285750" indent="-285750">
              <a:buFont typeface="Arial" panose="020B0604020202020204" pitchFamily="34" charset="0"/>
              <a:buChar char="•"/>
            </a:pPr>
            <a:r>
              <a:rPr lang="en-US" sz="2000" noProof="0" dirty="0"/>
              <a:t>air temperature</a:t>
            </a:r>
          </a:p>
          <a:p>
            <a:pPr marL="285750" indent="-285750">
              <a:buFont typeface="Arial" panose="020B0604020202020204" pitchFamily="34" charset="0"/>
              <a:buChar char="•"/>
            </a:pPr>
            <a:r>
              <a:rPr lang="en-US" sz="2000" noProof="0" dirty="0"/>
              <a:t>VPD</a:t>
            </a:r>
          </a:p>
          <a:p>
            <a:pPr marL="285750" indent="-285750">
              <a:buFont typeface="Arial" panose="020B0604020202020204" pitchFamily="34" charset="0"/>
              <a:buChar char="•"/>
            </a:pPr>
            <a:r>
              <a:rPr lang="en-US" sz="2000" noProof="0" dirty="0"/>
              <a:t>air movement</a:t>
            </a:r>
          </a:p>
        </p:txBody>
      </p:sp>
      <p:pic>
        <p:nvPicPr>
          <p:cNvPr id="3" name="Picture 2" descr="Plant Empowerment Academy - Articles">
            <a:extLst>
              <a:ext uri="{FF2B5EF4-FFF2-40B4-BE49-F238E27FC236}">
                <a16:creationId xmlns:a16="http://schemas.microsoft.com/office/drawing/2014/main" id="{F62DB0C3-0999-5AFD-00DB-2F5EBCF3E5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3993" y="1775423"/>
            <a:ext cx="5614314" cy="3530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32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theme/theme1.xml><?xml version="1.0" encoding="utf-8"?>
<a:theme xmlns:a="http://schemas.openxmlformats.org/drawingml/2006/main" name="HGM">
  <a:themeElements>
    <a:clrScheme name="Custom 2">
      <a:dk1>
        <a:srgbClr val="000000"/>
      </a:dk1>
      <a:lt1>
        <a:srgbClr val="FFFFFF"/>
      </a:lt1>
      <a:dk2>
        <a:srgbClr val="8B8D8B"/>
      </a:dk2>
      <a:lt2>
        <a:srgbClr val="DBDBDB"/>
      </a:lt2>
      <a:accent1>
        <a:srgbClr val="EC1C24"/>
      </a:accent1>
      <a:accent2>
        <a:srgbClr val="00B0E5"/>
      </a:accent2>
      <a:accent3>
        <a:srgbClr val="20465D"/>
      </a:accent3>
      <a:accent4>
        <a:srgbClr val="99257E"/>
      </a:accent4>
      <a:accent5>
        <a:srgbClr val="504599"/>
      </a:accent5>
      <a:accent6>
        <a:srgbClr val="1962A4"/>
      </a:accent6>
      <a:hlink>
        <a:srgbClr val="00B0E5"/>
      </a:hlink>
      <a:folHlink>
        <a:srgbClr val="00B0E5"/>
      </a:folHlink>
    </a:clrScheme>
    <a:fontScheme name="HGM - Base">
      <a:majorFont>
        <a:latin typeface="Mic 32 New Rg"/>
        <a:ea typeface=""/>
        <a:cs typeface=""/>
      </a:majorFont>
      <a:minorFont>
        <a:latin typeface="Titillium Web"/>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400" dirty="0" smtClean="0">
            <a:solidFill>
              <a:schemeClr val="bg1"/>
            </a:solidFill>
            <a:latin typeface="Averta Bold" pitchFamily="2" charset="77"/>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HGM">
  <a:themeElements>
    <a:clrScheme name="Custom 2">
      <a:dk1>
        <a:srgbClr val="000000"/>
      </a:dk1>
      <a:lt1>
        <a:srgbClr val="FFFFFF"/>
      </a:lt1>
      <a:dk2>
        <a:srgbClr val="8B8D8B"/>
      </a:dk2>
      <a:lt2>
        <a:srgbClr val="DBDBDB"/>
      </a:lt2>
      <a:accent1>
        <a:srgbClr val="EC1C24"/>
      </a:accent1>
      <a:accent2>
        <a:srgbClr val="00B0E5"/>
      </a:accent2>
      <a:accent3>
        <a:srgbClr val="20465D"/>
      </a:accent3>
      <a:accent4>
        <a:srgbClr val="99257E"/>
      </a:accent4>
      <a:accent5>
        <a:srgbClr val="504599"/>
      </a:accent5>
      <a:accent6>
        <a:srgbClr val="1962A4"/>
      </a:accent6>
      <a:hlink>
        <a:srgbClr val="00B0E5"/>
      </a:hlink>
      <a:folHlink>
        <a:srgbClr val="00B0E5"/>
      </a:folHlink>
    </a:clrScheme>
    <a:fontScheme name="HGM - Base">
      <a:majorFont>
        <a:latin typeface="Mic 32 New Rg"/>
        <a:ea typeface=""/>
        <a:cs typeface=""/>
      </a:majorFont>
      <a:minorFont>
        <a:latin typeface="Titillium Web"/>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400" dirty="0" smtClean="0">
            <a:solidFill>
              <a:schemeClr val="bg1"/>
            </a:solidFill>
            <a:latin typeface="Averta Bold" pitchFamily="2" charset="77"/>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2e9b304e-9118-43c8-837b-94453eebe4c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61DF8675C9150438C55FE66911F9430" ma:contentTypeVersion="15" ma:contentTypeDescription="Create a new document." ma:contentTypeScope="" ma:versionID="a630f51ace41f20f0fc68a7985a4e17a">
  <xsd:schema xmlns:xsd="http://www.w3.org/2001/XMLSchema" xmlns:xs="http://www.w3.org/2001/XMLSchema" xmlns:p="http://schemas.microsoft.com/office/2006/metadata/properties" xmlns:ns3="2e9b304e-9118-43c8-837b-94453eebe4c8" xmlns:ns4="8443f837-02f8-4250-b63b-270434bfdebb" targetNamespace="http://schemas.microsoft.com/office/2006/metadata/properties" ma:root="true" ma:fieldsID="663b96908952ece8d93d51c218d0fec1" ns3:_="" ns4:_="">
    <xsd:import namespace="2e9b304e-9118-43c8-837b-94453eebe4c8"/>
    <xsd:import namespace="8443f837-02f8-4250-b63b-270434bfdeb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MediaServiceOCR" minOccurs="0"/>
                <xsd:element ref="ns3:MediaServiceSearchPropertie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9b304e-9118-43c8-837b-94453eebe4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43f837-02f8-4250-b63b-270434bfdeb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0B8D72-BE54-4622-94C1-B3EBDE1B8BB1}">
  <ds:schemaRefs>
    <ds:schemaRef ds:uri="http://schemas.microsoft.com/sharepoint/v3/contenttype/forms"/>
  </ds:schemaRefs>
</ds:datastoreItem>
</file>

<file path=customXml/itemProps2.xml><?xml version="1.0" encoding="utf-8"?>
<ds:datastoreItem xmlns:ds="http://schemas.openxmlformats.org/officeDocument/2006/customXml" ds:itemID="{A1D5DFEE-93A0-4BA4-8A38-BE071F23DFED}">
  <ds:schemaRefs>
    <ds:schemaRef ds:uri="2e9b304e-9118-43c8-837b-94453eebe4c8"/>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2006/metadata/properties"/>
    <ds:schemaRef ds:uri="http://www.w3.org/XML/1998/namespace"/>
    <ds:schemaRef ds:uri="http://schemas.microsoft.com/office/infopath/2007/PartnerControls"/>
    <ds:schemaRef ds:uri="8443f837-02f8-4250-b63b-270434bfdebb"/>
    <ds:schemaRef ds:uri="http://purl.org/dc/terms/"/>
  </ds:schemaRefs>
</ds:datastoreItem>
</file>

<file path=customXml/itemProps3.xml><?xml version="1.0" encoding="utf-8"?>
<ds:datastoreItem xmlns:ds="http://schemas.openxmlformats.org/officeDocument/2006/customXml" ds:itemID="{2C050013-C1B7-48AF-82DD-9C939ACC1D5C}">
  <ds:schemaRefs>
    <ds:schemaRef ds:uri="2e9b304e-9118-43c8-837b-94453eebe4c8"/>
    <ds:schemaRef ds:uri="8443f837-02f8-4250-b63b-270434bfde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9a1b16f-8c1d-44c3-abde-08152510a837}" enabled="1" method="Privileged" siteId="{e98cb88c-215f-45d2-a670-041d8ce404c1}" removed="0"/>
</clbl:labelList>
</file>

<file path=docProps/app.xml><?xml version="1.0" encoding="utf-8"?>
<Properties xmlns="http://schemas.openxmlformats.org/officeDocument/2006/extended-properties" xmlns:vt="http://schemas.openxmlformats.org/officeDocument/2006/docPropsVTypes">
  <TotalTime>10179</TotalTime>
  <Words>2287</Words>
  <Application>Microsoft Office PowerPoint</Application>
  <PresentationFormat>Widescreen</PresentationFormat>
  <Paragraphs>308</Paragraphs>
  <Slides>36</Slides>
  <Notes>32</Notes>
  <HiddenSlides>2</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36</vt:i4>
      </vt:variant>
    </vt:vector>
  </HeadingPairs>
  <TitlesOfParts>
    <vt:vector size="52" baseType="lpstr">
      <vt:lpstr>Titillium Web</vt:lpstr>
      <vt:lpstr>Mic 32 New Rg</vt:lpstr>
      <vt:lpstr>Averta Light</vt:lpstr>
      <vt:lpstr>Titillium Web Light</vt:lpstr>
      <vt:lpstr>Arial</vt:lpstr>
      <vt:lpstr>Wingdings</vt:lpstr>
      <vt:lpstr>Roboto</vt:lpstr>
      <vt:lpstr>Arial Black</vt:lpstr>
      <vt:lpstr>Averta Bold</vt:lpstr>
      <vt:lpstr>Calibri</vt:lpstr>
      <vt:lpstr>-apple-system</vt:lpstr>
      <vt:lpstr>Aptos</vt:lpstr>
      <vt:lpstr>AR JULIAN</vt:lpstr>
      <vt:lpstr>等线 Light</vt:lpstr>
      <vt:lpstr>HGM</vt:lpstr>
      <vt:lpstr>1_HGM</vt:lpstr>
      <vt:lpstr>Growers of the future</vt:lpstr>
      <vt:lpstr>Who am I?</vt:lpstr>
      <vt:lpstr>Agenda for today </vt:lpstr>
      <vt:lpstr>The future of growing crops  is datA driven growing </vt:lpstr>
      <vt:lpstr>Autonomous greenhouse challenge</vt:lpstr>
      <vt:lpstr>Autonomous greenhouse challenge</vt:lpstr>
      <vt:lpstr>Autonomous greenhouse challenge</vt:lpstr>
      <vt:lpstr>Water Balance</vt:lpstr>
      <vt:lpstr>Energy balance</vt:lpstr>
      <vt:lpstr>Assimilate balance</vt:lpstr>
      <vt:lpstr>Plant empowerment</vt:lpstr>
      <vt:lpstr>Autonomous  greenhouse  challenge</vt:lpstr>
      <vt:lpstr>Autonomous greenhouse challenge</vt:lpstr>
      <vt:lpstr>Autonomous greenhouse challenge </vt:lpstr>
      <vt:lpstr>Autonomous greenhouse challenge</vt:lpstr>
      <vt:lpstr>Autonomous greenhouse challenge</vt:lpstr>
      <vt:lpstr>Calculate your own RTR now! </vt:lpstr>
      <vt:lpstr>A Simple Sensor Kit </vt:lpstr>
      <vt:lpstr>Sensor kit</vt:lpstr>
      <vt:lpstr>Infra red plant camera</vt:lpstr>
      <vt:lpstr>Autonomous greenhouse challenge</vt:lpstr>
      <vt:lpstr>At this point, we possess all the necessary  information.</vt:lpstr>
      <vt:lpstr>In what ways can  contemporary technologies  assist us</vt:lpstr>
      <vt:lpstr>PowerPoint Presentation</vt:lpstr>
      <vt:lpstr>It Starts a with a plan </vt:lpstr>
      <vt:lpstr>PowerPoint Presentation</vt:lpstr>
      <vt:lpstr>Plan-Do-Check-Act </vt:lpstr>
      <vt:lpstr>PowerPoint Presentation</vt:lpstr>
      <vt:lpstr>PowerPoint Presentation</vt:lpstr>
      <vt:lpstr>PowerPoint Presentation</vt:lpstr>
      <vt:lpstr>PowerPoint Presentation</vt:lpstr>
      <vt:lpstr>PowerPoint Presentation</vt:lpstr>
      <vt:lpstr>Intelligent algorithms</vt:lpstr>
      <vt:lpstr>PowerPoint Presentation</vt:lpstr>
      <vt:lpstr>Customer Casus Lettuce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Angela Luijten</dc:creator>
  <cp:lastModifiedBy>OReilly, Amanda - (amandaoreilly)</cp:lastModifiedBy>
  <cp:revision>29</cp:revision>
  <dcterms:created xsi:type="dcterms:W3CDTF">2022-08-15T12:36:42Z</dcterms:created>
  <dcterms:modified xsi:type="dcterms:W3CDTF">2026-04-23T18:42:30Z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0x010100861DF8675C9150438C55FE66911F9430</vt:lpwstr>
  </property>
  <property fmtid="{D5CDD505-2E9C-101B-9397-08002B2CF9AE}" pid="3" name="ClassificationContentMarkingHeaderLocations">
    <vt:lpwstr>1_Office Theme:3\HGM:3\Kantoorthema:8\5_Office Theme:3\Office Theme:3\Corporate presentatie Hoogendoorn:5\1_Kantoorthema:8\1_HGM:3\2_Kantoorthema:8</vt:lpwstr>
  </property>
  <property fmtid="{D5CDD505-2E9C-101B-9397-08002B2CF9AE}" pid="4" name="ClassificationContentMarkingHeaderText">
    <vt:lpwstr>Non-public</vt:lpwstr>
  </property>
</Properties>
</file>